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24"/>
  </p:handoutMasterIdLst>
  <p:sldIdLst>
    <p:sldId id="258" r:id="rId2"/>
    <p:sldId id="279" r:id="rId3"/>
    <p:sldId id="272" r:id="rId4"/>
    <p:sldId id="259" r:id="rId5"/>
    <p:sldId id="273" r:id="rId6"/>
    <p:sldId id="274" r:id="rId7"/>
    <p:sldId id="280" r:id="rId8"/>
    <p:sldId id="260" r:id="rId9"/>
    <p:sldId id="281" r:id="rId10"/>
    <p:sldId id="268" r:id="rId11"/>
    <p:sldId id="282" r:id="rId12"/>
    <p:sldId id="283" r:id="rId13"/>
    <p:sldId id="284" r:id="rId14"/>
    <p:sldId id="286" r:id="rId15"/>
    <p:sldId id="287" r:id="rId16"/>
    <p:sldId id="288" r:id="rId17"/>
    <p:sldId id="262" r:id="rId18"/>
    <p:sldId id="289" r:id="rId19"/>
    <p:sldId id="277" r:id="rId20"/>
    <p:sldId id="263" r:id="rId21"/>
    <p:sldId id="264" r:id="rId22"/>
    <p:sldId id="27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nga ." initials="G." lastIdx="0" clrIdx="0">
    <p:extLst>
      <p:ext uri="{19B8F6BF-5375-455C-9EA6-DF929625EA0E}">
        <p15:presenceInfo xmlns:p15="http://schemas.microsoft.com/office/powerpoint/2012/main" userId="761539ee3136d55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85" d="100"/>
          <a:sy n="85" d="100"/>
        </p:scale>
        <p:origin x="590" y="67"/>
      </p:cViewPr>
      <p:guideLst/>
    </p:cSldViewPr>
  </p:slideViewPr>
  <p:notesTextViewPr>
    <p:cViewPr>
      <p:scale>
        <a:sx n="1" d="1"/>
        <a:sy n="1" d="1"/>
      </p:scale>
      <p:origin x="0" y="0"/>
    </p:cViewPr>
  </p:notesTextViewPr>
  <p:notesViewPr>
    <p:cSldViewPr snapToGrid="0">
      <p:cViewPr varScale="1">
        <p:scale>
          <a:sx n="65" d="100"/>
          <a:sy n="65" d="100"/>
        </p:scale>
        <p:origin x="3154" y="3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6A2EF4A-FE14-4532-ACFA-20A14DF804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81AF7810-8773-4156-A713-09D37578EFB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8A001C-235D-4583-91CF-74A9E0CA00F9}" type="datetimeFigureOut">
              <a:rPr lang="en-IN" smtClean="0"/>
              <a:t>05-12-2023</a:t>
            </a:fld>
            <a:endParaRPr lang="en-IN"/>
          </a:p>
        </p:txBody>
      </p:sp>
      <p:sp>
        <p:nvSpPr>
          <p:cNvPr id="4" name="Footer Placeholder 3">
            <a:extLst>
              <a:ext uri="{FF2B5EF4-FFF2-40B4-BE49-F238E27FC236}">
                <a16:creationId xmlns:a16="http://schemas.microsoft.com/office/drawing/2014/main" id="{1957EAED-33BC-4D15-A47D-209A6118CF8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D95302D7-0779-4C5A-B415-7F66492AF6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A4832E8-E46B-4361-B5C7-5A0699E5DAD7}" type="slidenum">
              <a:rPr lang="en-IN" smtClean="0"/>
              <a:t>‹#›</a:t>
            </a:fld>
            <a:endParaRPr lang="en-IN"/>
          </a:p>
        </p:txBody>
      </p:sp>
    </p:spTree>
    <p:extLst>
      <p:ext uri="{BB962C8B-B14F-4D97-AF65-F5344CB8AC3E}">
        <p14:creationId xmlns:p14="http://schemas.microsoft.com/office/powerpoint/2010/main" val="1842982583"/>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8525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250819-4475-4460-83F9-65D22FD1B6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850" y="1574674"/>
            <a:ext cx="6254427" cy="4235501"/>
          </a:xfrm>
          <a:prstGeom prst="rect">
            <a:avLst/>
          </a:prstGeom>
        </p:spPr>
      </p:pic>
      <p:sp>
        <p:nvSpPr>
          <p:cNvPr id="4" name="Title 1">
            <a:extLst>
              <a:ext uri="{FF2B5EF4-FFF2-40B4-BE49-F238E27FC236}">
                <a16:creationId xmlns:a16="http://schemas.microsoft.com/office/drawing/2014/main" id="{6D887C14-EE03-4044-93B2-DD0AD899B7AB}"/>
              </a:ext>
            </a:extLst>
          </p:cNvPr>
          <p:cNvSpPr>
            <a:spLocks noGrp="1"/>
          </p:cNvSpPr>
          <p:nvPr>
            <p:ph type="title"/>
          </p:nvPr>
        </p:nvSpPr>
        <p:spPr>
          <a:xfrm>
            <a:off x="7240587" y="1562465"/>
            <a:ext cx="3932237" cy="858915"/>
          </a:xfrm>
          <a:prstGeom prst="rect">
            <a:avLst/>
          </a:prstGeom>
        </p:spPr>
        <p:txBody>
          <a:bodyPr anchor="b"/>
          <a:lstStyle>
            <a:lvl1pPr>
              <a:defRPr sz="3200"/>
            </a:lvl1pPr>
          </a:lstStyle>
          <a:p>
            <a:r>
              <a:rPr lang="en-US" dirty="0"/>
              <a:t>Click to edit Master title style</a:t>
            </a:r>
            <a:endParaRPr lang="en-IN" dirty="0"/>
          </a:p>
        </p:txBody>
      </p:sp>
      <p:sp>
        <p:nvSpPr>
          <p:cNvPr id="5" name="Content Placeholder 2">
            <a:extLst>
              <a:ext uri="{FF2B5EF4-FFF2-40B4-BE49-F238E27FC236}">
                <a16:creationId xmlns:a16="http://schemas.microsoft.com/office/drawing/2014/main" id="{AF1D3D6F-AE8E-42F3-B5BC-84A7D402C543}"/>
              </a:ext>
            </a:extLst>
          </p:cNvPr>
          <p:cNvSpPr>
            <a:spLocks noGrp="1"/>
          </p:cNvSpPr>
          <p:nvPr>
            <p:ph idx="1"/>
          </p:nvPr>
        </p:nvSpPr>
        <p:spPr>
          <a:xfrm>
            <a:off x="881851" y="1562465"/>
            <a:ext cx="6254427" cy="421774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Text Placeholder 3">
            <a:extLst>
              <a:ext uri="{FF2B5EF4-FFF2-40B4-BE49-F238E27FC236}">
                <a16:creationId xmlns:a16="http://schemas.microsoft.com/office/drawing/2014/main" id="{A9D4FCD0-CDE1-43D4-B31A-F943C5326342}"/>
              </a:ext>
            </a:extLst>
          </p:cNvPr>
          <p:cNvSpPr>
            <a:spLocks noGrp="1"/>
          </p:cNvSpPr>
          <p:nvPr>
            <p:ph type="body" sz="half" idx="2"/>
          </p:nvPr>
        </p:nvSpPr>
        <p:spPr>
          <a:xfrm>
            <a:off x="7240587" y="2547888"/>
            <a:ext cx="3932237" cy="323232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pic>
        <p:nvPicPr>
          <p:cNvPr id="7" name="Picture 6">
            <a:extLst>
              <a:ext uri="{FF2B5EF4-FFF2-40B4-BE49-F238E27FC236}">
                <a16:creationId xmlns:a16="http://schemas.microsoft.com/office/drawing/2014/main" id="{441B6B1C-A415-4775-B2F1-5A71DE24BC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99793" y="2485163"/>
            <a:ext cx="4008544" cy="3391851"/>
          </a:xfrm>
          <a:prstGeom prst="rect">
            <a:avLst/>
          </a:prstGeom>
        </p:spPr>
      </p:pic>
    </p:spTree>
    <p:extLst>
      <p:ext uri="{BB962C8B-B14F-4D97-AF65-F5344CB8AC3E}">
        <p14:creationId xmlns:p14="http://schemas.microsoft.com/office/powerpoint/2010/main" val="80502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B35B97-80A5-4AB9-AE3B-8FDFAF50DD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6589" y="1818981"/>
            <a:ext cx="3508157" cy="823912"/>
          </a:xfrm>
          <a:prstGeom prst="rect">
            <a:avLst/>
          </a:prstGeom>
        </p:spPr>
      </p:pic>
      <p:sp>
        <p:nvSpPr>
          <p:cNvPr id="5" name="Text Placeholder 2">
            <a:extLst>
              <a:ext uri="{FF2B5EF4-FFF2-40B4-BE49-F238E27FC236}">
                <a16:creationId xmlns:a16="http://schemas.microsoft.com/office/drawing/2014/main" id="{2B934F4F-3FDE-406F-8065-7DC0635A39BE}"/>
              </a:ext>
            </a:extLst>
          </p:cNvPr>
          <p:cNvSpPr>
            <a:spLocks noGrp="1"/>
          </p:cNvSpPr>
          <p:nvPr>
            <p:ph type="body" idx="1"/>
          </p:nvPr>
        </p:nvSpPr>
        <p:spPr>
          <a:xfrm>
            <a:off x="646591" y="1818981"/>
            <a:ext cx="350815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3">
            <a:extLst>
              <a:ext uri="{FF2B5EF4-FFF2-40B4-BE49-F238E27FC236}">
                <a16:creationId xmlns:a16="http://schemas.microsoft.com/office/drawing/2014/main" id="{280C112B-8468-4BDD-8741-692A2EFFF719}"/>
              </a:ext>
            </a:extLst>
          </p:cNvPr>
          <p:cNvSpPr>
            <a:spLocks noGrp="1"/>
          </p:cNvSpPr>
          <p:nvPr>
            <p:ph sz="half" idx="2"/>
          </p:nvPr>
        </p:nvSpPr>
        <p:spPr>
          <a:xfrm>
            <a:off x="646592" y="2642893"/>
            <a:ext cx="3481526" cy="2671762"/>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20" name="Picture 19">
            <a:extLst>
              <a:ext uri="{FF2B5EF4-FFF2-40B4-BE49-F238E27FC236}">
                <a16:creationId xmlns:a16="http://schemas.microsoft.com/office/drawing/2014/main" id="{A9B84E61-93E0-4628-A104-C75C29EF87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61281" y="1818981"/>
            <a:ext cx="3508157" cy="823912"/>
          </a:xfrm>
          <a:prstGeom prst="rect">
            <a:avLst/>
          </a:prstGeom>
        </p:spPr>
      </p:pic>
      <p:sp>
        <p:nvSpPr>
          <p:cNvPr id="21" name="Text Placeholder 2">
            <a:extLst>
              <a:ext uri="{FF2B5EF4-FFF2-40B4-BE49-F238E27FC236}">
                <a16:creationId xmlns:a16="http://schemas.microsoft.com/office/drawing/2014/main" id="{FD0345A1-9BDD-450E-8E72-D8795AA3AA27}"/>
              </a:ext>
            </a:extLst>
          </p:cNvPr>
          <p:cNvSpPr>
            <a:spLocks noGrp="1"/>
          </p:cNvSpPr>
          <p:nvPr>
            <p:ph type="body" idx="10"/>
          </p:nvPr>
        </p:nvSpPr>
        <p:spPr>
          <a:xfrm>
            <a:off x="4261283" y="1818981"/>
            <a:ext cx="350815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22" name="Content Placeholder 3">
            <a:extLst>
              <a:ext uri="{FF2B5EF4-FFF2-40B4-BE49-F238E27FC236}">
                <a16:creationId xmlns:a16="http://schemas.microsoft.com/office/drawing/2014/main" id="{F5E78397-B7FA-4355-A257-A4846BE14737}"/>
              </a:ext>
            </a:extLst>
          </p:cNvPr>
          <p:cNvSpPr>
            <a:spLocks noGrp="1"/>
          </p:cNvSpPr>
          <p:nvPr>
            <p:ph sz="half" idx="11"/>
          </p:nvPr>
        </p:nvSpPr>
        <p:spPr>
          <a:xfrm>
            <a:off x="4261284" y="2642893"/>
            <a:ext cx="3481526" cy="2671762"/>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23" name="Picture 22">
            <a:extLst>
              <a:ext uri="{FF2B5EF4-FFF2-40B4-BE49-F238E27FC236}">
                <a16:creationId xmlns:a16="http://schemas.microsoft.com/office/drawing/2014/main" id="{8838D993-D8F2-4059-9A2F-224D9AAB20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43525" y="1818981"/>
            <a:ext cx="3508157" cy="823912"/>
          </a:xfrm>
          <a:prstGeom prst="rect">
            <a:avLst/>
          </a:prstGeom>
        </p:spPr>
      </p:pic>
      <p:sp>
        <p:nvSpPr>
          <p:cNvPr id="24" name="Text Placeholder 2">
            <a:extLst>
              <a:ext uri="{FF2B5EF4-FFF2-40B4-BE49-F238E27FC236}">
                <a16:creationId xmlns:a16="http://schemas.microsoft.com/office/drawing/2014/main" id="{B37146D7-F7DA-434B-9E68-D796F12F7A21}"/>
              </a:ext>
            </a:extLst>
          </p:cNvPr>
          <p:cNvSpPr>
            <a:spLocks noGrp="1"/>
          </p:cNvSpPr>
          <p:nvPr>
            <p:ph type="body" idx="12"/>
          </p:nvPr>
        </p:nvSpPr>
        <p:spPr>
          <a:xfrm>
            <a:off x="4243527" y="1818981"/>
            <a:ext cx="350815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pic>
        <p:nvPicPr>
          <p:cNvPr id="26" name="Picture 25">
            <a:extLst>
              <a:ext uri="{FF2B5EF4-FFF2-40B4-BE49-F238E27FC236}">
                <a16:creationId xmlns:a16="http://schemas.microsoft.com/office/drawing/2014/main" id="{79BC8863-27A8-4BA1-98C4-08640E31206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67092" y="1818981"/>
            <a:ext cx="3508157" cy="823912"/>
          </a:xfrm>
          <a:prstGeom prst="rect">
            <a:avLst/>
          </a:prstGeom>
        </p:spPr>
      </p:pic>
      <p:sp>
        <p:nvSpPr>
          <p:cNvPr id="27" name="Text Placeholder 2">
            <a:extLst>
              <a:ext uri="{FF2B5EF4-FFF2-40B4-BE49-F238E27FC236}">
                <a16:creationId xmlns:a16="http://schemas.microsoft.com/office/drawing/2014/main" id="{D044814E-171B-42B7-A39B-6001BA2DF210}"/>
              </a:ext>
            </a:extLst>
          </p:cNvPr>
          <p:cNvSpPr>
            <a:spLocks noGrp="1"/>
          </p:cNvSpPr>
          <p:nvPr>
            <p:ph type="body" idx="14"/>
          </p:nvPr>
        </p:nvSpPr>
        <p:spPr>
          <a:xfrm>
            <a:off x="7867094" y="1818981"/>
            <a:ext cx="350815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28" name="Content Placeholder 3">
            <a:extLst>
              <a:ext uri="{FF2B5EF4-FFF2-40B4-BE49-F238E27FC236}">
                <a16:creationId xmlns:a16="http://schemas.microsoft.com/office/drawing/2014/main" id="{3AB7E0DF-C369-49B6-A620-17A0B3275D52}"/>
              </a:ext>
            </a:extLst>
          </p:cNvPr>
          <p:cNvSpPr>
            <a:spLocks noGrp="1"/>
          </p:cNvSpPr>
          <p:nvPr>
            <p:ph sz="half" idx="15"/>
          </p:nvPr>
        </p:nvSpPr>
        <p:spPr>
          <a:xfrm>
            <a:off x="7867095" y="2642893"/>
            <a:ext cx="3481526" cy="2671762"/>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152130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A6C98A-857E-47CD-824B-AD9896F397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2489448" y="1751584"/>
            <a:ext cx="7213106" cy="135606"/>
          </a:xfrm>
          <a:prstGeom prst="rect">
            <a:avLst/>
          </a:prstGeom>
        </p:spPr>
      </p:pic>
      <p:sp>
        <p:nvSpPr>
          <p:cNvPr id="2" name="Title 1">
            <a:extLst>
              <a:ext uri="{FF2B5EF4-FFF2-40B4-BE49-F238E27FC236}">
                <a16:creationId xmlns:a16="http://schemas.microsoft.com/office/drawing/2014/main" id="{46199E66-A51B-4429-9E3C-3DF83D2D9301}"/>
              </a:ext>
            </a:extLst>
          </p:cNvPr>
          <p:cNvSpPr>
            <a:spLocks noGrp="1"/>
          </p:cNvSpPr>
          <p:nvPr>
            <p:ph type="title"/>
          </p:nvPr>
        </p:nvSpPr>
        <p:spPr>
          <a:xfrm>
            <a:off x="2489447" y="1362068"/>
            <a:ext cx="8181513" cy="579707"/>
          </a:xfr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FD642FF-DCBA-4016-AB46-51976C4BF27C}"/>
              </a:ext>
            </a:extLst>
          </p:cNvPr>
          <p:cNvSpPr>
            <a:spLocks noGrp="1"/>
          </p:cNvSpPr>
          <p:nvPr>
            <p:ph sz="half" idx="1"/>
          </p:nvPr>
        </p:nvSpPr>
        <p:spPr>
          <a:xfrm>
            <a:off x="847078" y="2248273"/>
            <a:ext cx="5181600" cy="4122567"/>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a:extLst>
              <a:ext uri="{FF2B5EF4-FFF2-40B4-BE49-F238E27FC236}">
                <a16:creationId xmlns:a16="http://schemas.microsoft.com/office/drawing/2014/main" id="{D1D5DB86-D92D-425C-8D7B-CD4BAB561928}"/>
              </a:ext>
            </a:extLst>
          </p:cNvPr>
          <p:cNvSpPr>
            <a:spLocks noGrp="1"/>
          </p:cNvSpPr>
          <p:nvPr>
            <p:ph sz="half" idx="2"/>
          </p:nvPr>
        </p:nvSpPr>
        <p:spPr>
          <a:xfrm>
            <a:off x="6181078" y="2248273"/>
            <a:ext cx="5181600" cy="412256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5" name="Picture 4">
            <a:extLst>
              <a:ext uri="{FF2B5EF4-FFF2-40B4-BE49-F238E27FC236}">
                <a16:creationId xmlns:a16="http://schemas.microsoft.com/office/drawing/2014/main" id="{097EC24E-4D73-4CA4-9C65-58CC9B4D091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7078" y="2214983"/>
            <a:ext cx="5181600" cy="4149200"/>
          </a:xfrm>
          <a:prstGeom prst="rect">
            <a:avLst/>
          </a:prstGeom>
        </p:spPr>
      </p:pic>
      <p:pic>
        <p:nvPicPr>
          <p:cNvPr id="6" name="Picture 5">
            <a:extLst>
              <a:ext uri="{FF2B5EF4-FFF2-40B4-BE49-F238E27FC236}">
                <a16:creationId xmlns:a16="http://schemas.microsoft.com/office/drawing/2014/main" id="{C9ECC711-A200-42E5-800D-891E0F8A07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92915" y="2214983"/>
            <a:ext cx="5181600" cy="4122567"/>
          </a:xfrm>
          <a:prstGeom prst="rect">
            <a:avLst/>
          </a:prstGeom>
        </p:spPr>
      </p:pic>
    </p:spTree>
    <p:extLst>
      <p:ext uri="{BB962C8B-B14F-4D97-AF65-F5344CB8AC3E}">
        <p14:creationId xmlns:p14="http://schemas.microsoft.com/office/powerpoint/2010/main" val="39552875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EE996373-2DA0-4C35-9557-670B3F8CB1A8}"/>
              </a:ext>
            </a:extLst>
          </p:cNvPr>
          <p:cNvSpPr>
            <a:spLocks noGrp="1"/>
          </p:cNvSpPr>
          <p:nvPr>
            <p:ph sz="half" idx="1"/>
          </p:nvPr>
        </p:nvSpPr>
        <p:spPr>
          <a:xfrm>
            <a:off x="598846" y="1722268"/>
            <a:ext cx="3521476" cy="3760804"/>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Content Placeholder 2">
            <a:extLst>
              <a:ext uri="{FF2B5EF4-FFF2-40B4-BE49-F238E27FC236}">
                <a16:creationId xmlns:a16="http://schemas.microsoft.com/office/drawing/2014/main" id="{63778371-BEC0-4384-B529-D547AB875FC0}"/>
              </a:ext>
            </a:extLst>
          </p:cNvPr>
          <p:cNvSpPr>
            <a:spLocks noGrp="1"/>
          </p:cNvSpPr>
          <p:nvPr>
            <p:ph sz="half" idx="10"/>
          </p:nvPr>
        </p:nvSpPr>
        <p:spPr>
          <a:xfrm>
            <a:off x="4250527" y="1722268"/>
            <a:ext cx="3521476" cy="3760804"/>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Content Placeholder 2">
            <a:extLst>
              <a:ext uri="{FF2B5EF4-FFF2-40B4-BE49-F238E27FC236}">
                <a16:creationId xmlns:a16="http://schemas.microsoft.com/office/drawing/2014/main" id="{3599C6B0-1968-4B44-A18E-C9735C9B967B}"/>
              </a:ext>
            </a:extLst>
          </p:cNvPr>
          <p:cNvSpPr>
            <a:spLocks noGrp="1"/>
          </p:cNvSpPr>
          <p:nvPr>
            <p:ph sz="half" idx="11"/>
          </p:nvPr>
        </p:nvSpPr>
        <p:spPr>
          <a:xfrm>
            <a:off x="7902208" y="1722268"/>
            <a:ext cx="3521476" cy="3760804"/>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12" name="Picture 11">
            <a:extLst>
              <a:ext uri="{FF2B5EF4-FFF2-40B4-BE49-F238E27FC236}">
                <a16:creationId xmlns:a16="http://schemas.microsoft.com/office/drawing/2014/main" id="{525F33EB-E636-40F8-B2A0-4F6D0F82DE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7495" y="1698410"/>
            <a:ext cx="3564782" cy="3826276"/>
          </a:xfrm>
          <a:prstGeom prst="rect">
            <a:avLst/>
          </a:prstGeom>
        </p:spPr>
      </p:pic>
      <p:pic>
        <p:nvPicPr>
          <p:cNvPr id="13" name="Picture 12">
            <a:extLst>
              <a:ext uri="{FF2B5EF4-FFF2-40B4-BE49-F238E27FC236}">
                <a16:creationId xmlns:a16="http://schemas.microsoft.com/office/drawing/2014/main" id="{36B41112-3F17-429F-9AC7-B8E87F7F48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07221" y="1698410"/>
            <a:ext cx="3564782" cy="3826276"/>
          </a:xfrm>
          <a:prstGeom prst="rect">
            <a:avLst/>
          </a:prstGeom>
        </p:spPr>
      </p:pic>
      <p:pic>
        <p:nvPicPr>
          <p:cNvPr id="14" name="Picture 13">
            <a:extLst>
              <a:ext uri="{FF2B5EF4-FFF2-40B4-BE49-F238E27FC236}">
                <a16:creationId xmlns:a16="http://schemas.microsoft.com/office/drawing/2014/main" id="{2B9A5867-1D44-430F-8B03-BFD1A1114BE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69944" y="1689532"/>
            <a:ext cx="3564782" cy="3826276"/>
          </a:xfrm>
          <a:prstGeom prst="rect">
            <a:avLst/>
          </a:prstGeom>
        </p:spPr>
      </p:pic>
    </p:spTree>
    <p:extLst>
      <p:ext uri="{BB962C8B-B14F-4D97-AF65-F5344CB8AC3E}">
        <p14:creationId xmlns:p14="http://schemas.microsoft.com/office/powerpoint/2010/main" val="30525714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F4ED6E3-6EAA-4E26-92D5-90FEFFAE9B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42007" y="1287260"/>
            <a:ext cx="9507984" cy="703994"/>
          </a:xfrm>
          <a:prstGeom prst="rect">
            <a:avLst/>
          </a:prstGeom>
        </p:spPr>
      </p:pic>
      <p:sp>
        <p:nvSpPr>
          <p:cNvPr id="2" name="Title 1">
            <a:extLst>
              <a:ext uri="{FF2B5EF4-FFF2-40B4-BE49-F238E27FC236}">
                <a16:creationId xmlns:a16="http://schemas.microsoft.com/office/drawing/2014/main" id="{D1B0EC9F-9A1F-4B6F-AD1E-29D3CB7F299C}"/>
              </a:ext>
            </a:extLst>
          </p:cNvPr>
          <p:cNvSpPr>
            <a:spLocks noGrp="1"/>
          </p:cNvSpPr>
          <p:nvPr>
            <p:ph type="title"/>
          </p:nvPr>
        </p:nvSpPr>
        <p:spPr>
          <a:xfrm>
            <a:off x="1342008" y="1287260"/>
            <a:ext cx="9507984" cy="703994"/>
          </a:xfrm>
        </p:spPr>
        <p:txBody>
          <a:bodyPr/>
          <a:lstStyle>
            <a:lvl1pPr algn="ctr">
              <a:defRPr/>
            </a:lvl1pPr>
          </a:lstStyle>
          <a:p>
            <a:r>
              <a:rPr lang="en-US" dirty="0"/>
              <a:t>Click to edit Master title style</a:t>
            </a:r>
            <a:endParaRPr lang="en-IN" dirty="0"/>
          </a:p>
        </p:txBody>
      </p:sp>
      <p:sp>
        <p:nvSpPr>
          <p:cNvPr id="4" name="Content Placeholder 2">
            <a:extLst>
              <a:ext uri="{FF2B5EF4-FFF2-40B4-BE49-F238E27FC236}">
                <a16:creationId xmlns:a16="http://schemas.microsoft.com/office/drawing/2014/main" id="{FC09E32D-4F0E-4370-BA06-E7D49482A41B}"/>
              </a:ext>
            </a:extLst>
          </p:cNvPr>
          <p:cNvSpPr>
            <a:spLocks noGrp="1"/>
          </p:cNvSpPr>
          <p:nvPr>
            <p:ph sz="half" idx="1"/>
          </p:nvPr>
        </p:nvSpPr>
        <p:spPr>
          <a:xfrm>
            <a:off x="1342007" y="2120657"/>
            <a:ext cx="4557943" cy="4122567"/>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Content Placeholder 2">
            <a:extLst>
              <a:ext uri="{FF2B5EF4-FFF2-40B4-BE49-F238E27FC236}">
                <a16:creationId xmlns:a16="http://schemas.microsoft.com/office/drawing/2014/main" id="{651B81FF-943E-46F6-BC80-46428EC96E31}"/>
              </a:ext>
            </a:extLst>
          </p:cNvPr>
          <p:cNvSpPr>
            <a:spLocks noGrp="1"/>
          </p:cNvSpPr>
          <p:nvPr>
            <p:ph sz="half" idx="10"/>
          </p:nvPr>
        </p:nvSpPr>
        <p:spPr>
          <a:xfrm>
            <a:off x="6009443" y="2147290"/>
            <a:ext cx="4840549" cy="4122567"/>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6" name="Picture 5">
            <a:extLst>
              <a:ext uri="{FF2B5EF4-FFF2-40B4-BE49-F238E27FC236}">
                <a16:creationId xmlns:a16="http://schemas.microsoft.com/office/drawing/2014/main" id="{085CEC0B-6AF3-4937-A791-45708332269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09443" y="2120657"/>
            <a:ext cx="4941162" cy="4149200"/>
          </a:xfrm>
          <a:prstGeom prst="rect">
            <a:avLst/>
          </a:prstGeom>
        </p:spPr>
      </p:pic>
      <p:pic>
        <p:nvPicPr>
          <p:cNvPr id="7" name="Picture 6">
            <a:extLst>
              <a:ext uri="{FF2B5EF4-FFF2-40B4-BE49-F238E27FC236}">
                <a16:creationId xmlns:a16="http://schemas.microsoft.com/office/drawing/2014/main" id="{FCF525E8-7D72-4A91-BEDC-2280E4FCF9A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06495" y="2107339"/>
            <a:ext cx="4557943" cy="4162517"/>
          </a:xfrm>
          <a:prstGeom prst="rect">
            <a:avLst/>
          </a:prstGeom>
        </p:spPr>
      </p:pic>
    </p:spTree>
    <p:extLst>
      <p:ext uri="{BB962C8B-B14F-4D97-AF65-F5344CB8AC3E}">
        <p14:creationId xmlns:p14="http://schemas.microsoft.com/office/powerpoint/2010/main" val="4492498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A6C98A-857E-47CD-824B-AD9896F397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2489448" y="1751584"/>
            <a:ext cx="7213106" cy="135606"/>
          </a:xfrm>
          <a:prstGeom prst="rect">
            <a:avLst/>
          </a:prstGeom>
        </p:spPr>
      </p:pic>
      <p:sp>
        <p:nvSpPr>
          <p:cNvPr id="2" name="Title 1">
            <a:extLst>
              <a:ext uri="{FF2B5EF4-FFF2-40B4-BE49-F238E27FC236}">
                <a16:creationId xmlns:a16="http://schemas.microsoft.com/office/drawing/2014/main" id="{46199E66-A51B-4429-9E3C-3DF83D2D9301}"/>
              </a:ext>
            </a:extLst>
          </p:cNvPr>
          <p:cNvSpPr>
            <a:spLocks noGrp="1"/>
          </p:cNvSpPr>
          <p:nvPr>
            <p:ph type="title"/>
          </p:nvPr>
        </p:nvSpPr>
        <p:spPr>
          <a:xfrm>
            <a:off x="2489447" y="1362068"/>
            <a:ext cx="8181513" cy="579707"/>
          </a:xfr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FD642FF-DCBA-4016-AB46-51976C4BF27C}"/>
              </a:ext>
            </a:extLst>
          </p:cNvPr>
          <p:cNvSpPr>
            <a:spLocks noGrp="1"/>
          </p:cNvSpPr>
          <p:nvPr>
            <p:ph sz="half" idx="1"/>
          </p:nvPr>
        </p:nvSpPr>
        <p:spPr>
          <a:xfrm>
            <a:off x="847078" y="2248273"/>
            <a:ext cx="5181600" cy="4122567"/>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a:extLst>
              <a:ext uri="{FF2B5EF4-FFF2-40B4-BE49-F238E27FC236}">
                <a16:creationId xmlns:a16="http://schemas.microsoft.com/office/drawing/2014/main" id="{D1D5DB86-D92D-425C-8D7B-CD4BAB561928}"/>
              </a:ext>
            </a:extLst>
          </p:cNvPr>
          <p:cNvSpPr>
            <a:spLocks noGrp="1"/>
          </p:cNvSpPr>
          <p:nvPr>
            <p:ph sz="half" idx="2"/>
          </p:nvPr>
        </p:nvSpPr>
        <p:spPr>
          <a:xfrm>
            <a:off x="6181078" y="2248273"/>
            <a:ext cx="5181600" cy="412256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8" name="Picture 7">
            <a:extLst>
              <a:ext uri="{FF2B5EF4-FFF2-40B4-BE49-F238E27FC236}">
                <a16:creationId xmlns:a16="http://schemas.microsoft.com/office/drawing/2014/main" id="{1D8FEDCB-5FC3-400D-82BD-BE04A742A77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2963" y="2203883"/>
            <a:ext cx="337867" cy="337867"/>
          </a:xfrm>
          <a:prstGeom prst="rect">
            <a:avLst/>
          </a:prstGeom>
        </p:spPr>
      </p:pic>
      <p:pic>
        <p:nvPicPr>
          <p:cNvPr id="9" name="Picture 8">
            <a:extLst>
              <a:ext uri="{FF2B5EF4-FFF2-40B4-BE49-F238E27FC236}">
                <a16:creationId xmlns:a16="http://schemas.microsoft.com/office/drawing/2014/main" id="{FD580C03-3E1B-4952-8C8B-F4EFCDD86B1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816487" y="6077363"/>
            <a:ext cx="337867" cy="337867"/>
          </a:xfrm>
          <a:prstGeom prst="rect">
            <a:avLst/>
          </a:prstGeom>
        </p:spPr>
      </p:pic>
      <p:pic>
        <p:nvPicPr>
          <p:cNvPr id="10" name="Picture 9">
            <a:extLst>
              <a:ext uri="{FF2B5EF4-FFF2-40B4-BE49-F238E27FC236}">
                <a16:creationId xmlns:a16="http://schemas.microsoft.com/office/drawing/2014/main" id="{EE13A53A-988A-4EBE-9B3A-5E179E8365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577321">
            <a:off x="5754738" y="2197876"/>
            <a:ext cx="337867" cy="337867"/>
          </a:xfrm>
          <a:prstGeom prst="rect">
            <a:avLst/>
          </a:prstGeom>
        </p:spPr>
      </p:pic>
      <p:pic>
        <p:nvPicPr>
          <p:cNvPr id="11" name="Picture 10">
            <a:extLst>
              <a:ext uri="{FF2B5EF4-FFF2-40B4-BE49-F238E27FC236}">
                <a16:creationId xmlns:a16="http://schemas.microsoft.com/office/drawing/2014/main" id="{0050F453-1CDF-4183-B97B-C8F20B92554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5721402" y="6096893"/>
            <a:ext cx="337867" cy="337867"/>
          </a:xfrm>
          <a:prstGeom prst="rect">
            <a:avLst/>
          </a:prstGeom>
        </p:spPr>
      </p:pic>
      <p:pic>
        <p:nvPicPr>
          <p:cNvPr id="12" name="Picture 11">
            <a:extLst>
              <a:ext uri="{FF2B5EF4-FFF2-40B4-BE49-F238E27FC236}">
                <a16:creationId xmlns:a16="http://schemas.microsoft.com/office/drawing/2014/main" id="{DCD56C20-7369-4D81-B282-2F3CED17C8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76951" y="2218375"/>
            <a:ext cx="337867" cy="337867"/>
          </a:xfrm>
          <a:prstGeom prst="rect">
            <a:avLst/>
          </a:prstGeom>
        </p:spPr>
      </p:pic>
      <p:pic>
        <p:nvPicPr>
          <p:cNvPr id="13" name="Picture 12">
            <a:extLst>
              <a:ext uri="{FF2B5EF4-FFF2-40B4-BE49-F238E27FC236}">
                <a16:creationId xmlns:a16="http://schemas.microsoft.com/office/drawing/2014/main" id="{8BFFCAD7-8020-4392-B1CA-D84A8ABF0E1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6230475" y="6091855"/>
            <a:ext cx="337867" cy="337867"/>
          </a:xfrm>
          <a:prstGeom prst="rect">
            <a:avLst/>
          </a:prstGeom>
        </p:spPr>
      </p:pic>
      <p:pic>
        <p:nvPicPr>
          <p:cNvPr id="14" name="Picture 13">
            <a:extLst>
              <a:ext uri="{FF2B5EF4-FFF2-40B4-BE49-F238E27FC236}">
                <a16:creationId xmlns:a16="http://schemas.microsoft.com/office/drawing/2014/main" id="{44A6EA74-69A3-44D7-A9E0-456D597AE0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577321">
            <a:off x="11168726" y="2212368"/>
            <a:ext cx="337867" cy="337867"/>
          </a:xfrm>
          <a:prstGeom prst="rect">
            <a:avLst/>
          </a:prstGeom>
        </p:spPr>
      </p:pic>
      <p:pic>
        <p:nvPicPr>
          <p:cNvPr id="15" name="Picture 14">
            <a:extLst>
              <a:ext uri="{FF2B5EF4-FFF2-40B4-BE49-F238E27FC236}">
                <a16:creationId xmlns:a16="http://schemas.microsoft.com/office/drawing/2014/main" id="{3E0D12F0-1911-4318-9D6D-E5EB44D6A5A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11135390" y="6111385"/>
            <a:ext cx="337867" cy="337867"/>
          </a:xfrm>
          <a:prstGeom prst="rect">
            <a:avLst/>
          </a:prstGeom>
        </p:spPr>
      </p:pic>
    </p:spTree>
    <p:extLst>
      <p:ext uri="{BB962C8B-B14F-4D97-AF65-F5344CB8AC3E}">
        <p14:creationId xmlns:p14="http://schemas.microsoft.com/office/powerpoint/2010/main" val="2855127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5E1431-7A7B-4A31-A54D-2603DCCA2B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5898" y="2420563"/>
            <a:ext cx="7668429" cy="2206788"/>
          </a:xfrm>
          <a:prstGeom prst="rect">
            <a:avLst/>
          </a:prstGeom>
        </p:spPr>
      </p:pic>
      <p:sp>
        <p:nvSpPr>
          <p:cNvPr id="4" name="Text Placeholder 2">
            <a:extLst>
              <a:ext uri="{FF2B5EF4-FFF2-40B4-BE49-F238E27FC236}">
                <a16:creationId xmlns:a16="http://schemas.microsoft.com/office/drawing/2014/main" id="{A876FFB2-F3F5-4214-AA55-6F0B99FDF6D3}"/>
              </a:ext>
            </a:extLst>
          </p:cNvPr>
          <p:cNvSpPr>
            <a:spLocks noGrp="1"/>
          </p:cNvSpPr>
          <p:nvPr>
            <p:ph type="body" idx="1" hasCustomPrompt="1"/>
          </p:nvPr>
        </p:nvSpPr>
        <p:spPr>
          <a:xfrm>
            <a:off x="3132339" y="3230530"/>
            <a:ext cx="6153704" cy="823912"/>
          </a:xfrm>
          <a:prstGeom prst="rect">
            <a:avLst/>
          </a:prstGeom>
        </p:spPr>
        <p:txBody>
          <a:bodyPr anchor="b">
            <a:noAutofit/>
          </a:bodyPr>
          <a:lstStyle>
            <a:lvl1pPr marL="0" indent="0">
              <a:buNone/>
              <a:defRPr sz="8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Thank You</a:t>
            </a:r>
          </a:p>
        </p:txBody>
      </p:sp>
    </p:spTree>
    <p:extLst>
      <p:ext uri="{BB962C8B-B14F-4D97-AF65-F5344CB8AC3E}">
        <p14:creationId xmlns:p14="http://schemas.microsoft.com/office/powerpoint/2010/main" val="384005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46C7B-7FE0-4E8A-8345-03AD77B528E8}"/>
              </a:ext>
            </a:extLst>
          </p:cNvPr>
          <p:cNvSpPr>
            <a:spLocks noGrp="1"/>
          </p:cNvSpPr>
          <p:nvPr>
            <p:ph type="title"/>
          </p:nvPr>
        </p:nvSpPr>
        <p:spPr>
          <a:xfrm>
            <a:off x="2333718" y="2766218"/>
            <a:ext cx="7524564" cy="1325563"/>
          </a:xfrm>
        </p:spPr>
        <p:txBody>
          <a:bodyPr/>
          <a:lstStyle/>
          <a:p>
            <a:r>
              <a:rPr lang="en-US" dirty="0"/>
              <a:t>Click to edit Master title style</a:t>
            </a:r>
            <a:endParaRPr lang="en-IN" dirty="0"/>
          </a:p>
        </p:txBody>
      </p:sp>
      <p:pic>
        <p:nvPicPr>
          <p:cNvPr id="3" name="Picture 2">
            <a:extLst>
              <a:ext uri="{FF2B5EF4-FFF2-40B4-BE49-F238E27FC236}">
                <a16:creationId xmlns:a16="http://schemas.microsoft.com/office/drawing/2014/main" id="{52E896BB-7201-4E0A-BBBF-F5FFA51AED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6811" y="0"/>
            <a:ext cx="2405189" cy="1855433"/>
          </a:xfrm>
          <a:prstGeom prst="rect">
            <a:avLst/>
          </a:prstGeom>
        </p:spPr>
      </p:pic>
      <p:pic>
        <p:nvPicPr>
          <p:cNvPr id="4" name="Picture 3">
            <a:extLst>
              <a:ext uri="{FF2B5EF4-FFF2-40B4-BE49-F238E27FC236}">
                <a16:creationId xmlns:a16="http://schemas.microsoft.com/office/drawing/2014/main" id="{D3D108E0-4D6C-4B23-B9CE-6D1CBB48049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413883"/>
            <a:ext cx="2121763" cy="1568617"/>
          </a:xfrm>
          <a:prstGeom prst="rect">
            <a:avLst/>
          </a:prstGeom>
        </p:spPr>
      </p:pic>
    </p:spTree>
    <p:extLst>
      <p:ext uri="{BB962C8B-B14F-4D97-AF65-F5344CB8AC3E}">
        <p14:creationId xmlns:p14="http://schemas.microsoft.com/office/powerpoint/2010/main" val="2460398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7" name="Content Placeholder 2">
            <a:extLst>
              <a:ext uri="{FF2B5EF4-FFF2-40B4-BE49-F238E27FC236}">
                <a16:creationId xmlns:a16="http://schemas.microsoft.com/office/drawing/2014/main" id="{2E5A5720-14A6-4E76-8AE0-7BF5A93F2285}"/>
              </a:ext>
            </a:extLst>
          </p:cNvPr>
          <p:cNvSpPr>
            <a:spLocks noGrp="1"/>
          </p:cNvSpPr>
          <p:nvPr>
            <p:ph sz="half" idx="1"/>
          </p:nvPr>
        </p:nvSpPr>
        <p:spPr>
          <a:xfrm>
            <a:off x="914400" y="1697857"/>
            <a:ext cx="5181600" cy="4122567"/>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8" name="Content Placeholder 3">
            <a:extLst>
              <a:ext uri="{FF2B5EF4-FFF2-40B4-BE49-F238E27FC236}">
                <a16:creationId xmlns:a16="http://schemas.microsoft.com/office/drawing/2014/main" id="{C2843D21-9EFE-4BC5-BE92-A665BEA479DE}"/>
              </a:ext>
            </a:extLst>
          </p:cNvPr>
          <p:cNvSpPr>
            <a:spLocks noGrp="1"/>
          </p:cNvSpPr>
          <p:nvPr>
            <p:ph sz="half" idx="2"/>
          </p:nvPr>
        </p:nvSpPr>
        <p:spPr>
          <a:xfrm>
            <a:off x="6248400" y="1697857"/>
            <a:ext cx="5181600" cy="412256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29" name="Picture 28">
            <a:extLst>
              <a:ext uri="{FF2B5EF4-FFF2-40B4-BE49-F238E27FC236}">
                <a16:creationId xmlns:a16="http://schemas.microsoft.com/office/drawing/2014/main" id="{D1F1D427-C6F8-43B7-AB09-7B9FC714E1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5522" y="1664568"/>
            <a:ext cx="5181600" cy="4149200"/>
          </a:xfrm>
          <a:prstGeom prst="rect">
            <a:avLst/>
          </a:prstGeom>
        </p:spPr>
      </p:pic>
      <p:pic>
        <p:nvPicPr>
          <p:cNvPr id="31" name="Picture 30">
            <a:extLst>
              <a:ext uri="{FF2B5EF4-FFF2-40B4-BE49-F238E27FC236}">
                <a16:creationId xmlns:a16="http://schemas.microsoft.com/office/drawing/2014/main" id="{4D8437B2-1A11-4845-8AC4-8423D7E5E8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60237" y="1664567"/>
            <a:ext cx="5181600" cy="4122567"/>
          </a:xfrm>
          <a:prstGeom prst="rect">
            <a:avLst/>
          </a:prstGeom>
        </p:spPr>
      </p:pic>
    </p:spTree>
    <p:extLst>
      <p:ext uri="{BB962C8B-B14F-4D97-AF65-F5344CB8AC3E}">
        <p14:creationId xmlns:p14="http://schemas.microsoft.com/office/powerpoint/2010/main" val="2483690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7EAD529-84B7-47AD-9E2D-2D11D6BE2A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65663" y="2475930"/>
            <a:ext cx="5183188" cy="823912"/>
          </a:xfrm>
          <a:prstGeom prst="rect">
            <a:avLst/>
          </a:prstGeom>
        </p:spPr>
      </p:pic>
      <p:pic>
        <p:nvPicPr>
          <p:cNvPr id="16" name="Picture 15">
            <a:extLst>
              <a:ext uri="{FF2B5EF4-FFF2-40B4-BE49-F238E27FC236}">
                <a16:creationId xmlns:a16="http://schemas.microsoft.com/office/drawing/2014/main" id="{2709A1F9-4984-4DE1-8EC7-F126D9C46B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9787" y="2475930"/>
            <a:ext cx="5157787" cy="823912"/>
          </a:xfrm>
          <a:prstGeom prst="rect">
            <a:avLst/>
          </a:prstGeom>
        </p:spPr>
      </p:pic>
      <p:sp>
        <p:nvSpPr>
          <p:cNvPr id="5" name="Title 1">
            <a:extLst>
              <a:ext uri="{FF2B5EF4-FFF2-40B4-BE49-F238E27FC236}">
                <a16:creationId xmlns:a16="http://schemas.microsoft.com/office/drawing/2014/main" id="{9E456396-CC31-438B-86DD-0C3C4C2A4300}"/>
              </a:ext>
            </a:extLst>
          </p:cNvPr>
          <p:cNvSpPr>
            <a:spLocks noGrp="1"/>
          </p:cNvSpPr>
          <p:nvPr>
            <p:ph type="ctrTitle"/>
          </p:nvPr>
        </p:nvSpPr>
        <p:spPr>
          <a:xfrm>
            <a:off x="839788" y="1580994"/>
            <a:ext cx="10409064" cy="823912"/>
          </a:xfrm>
          <a:prstGeom prst="rect">
            <a:avLst/>
          </a:prstGeom>
        </p:spPr>
        <p:txBody>
          <a:bodyPr anchor="b"/>
          <a:lstStyle>
            <a:lvl1pPr algn="ctr">
              <a:defRPr sz="6000"/>
            </a:lvl1pPr>
          </a:lstStyle>
          <a:p>
            <a:r>
              <a:rPr lang="en-GB" dirty="0"/>
              <a:t>Click to edit Master title style</a:t>
            </a:r>
            <a:endParaRPr lang="en-US" dirty="0"/>
          </a:p>
        </p:txBody>
      </p:sp>
      <p:sp>
        <p:nvSpPr>
          <p:cNvPr id="10" name="Text Placeholder 2">
            <a:extLst>
              <a:ext uri="{FF2B5EF4-FFF2-40B4-BE49-F238E27FC236}">
                <a16:creationId xmlns:a16="http://schemas.microsoft.com/office/drawing/2014/main" id="{D06EE347-FB37-4B8C-8664-75D6A2C68648}"/>
              </a:ext>
            </a:extLst>
          </p:cNvPr>
          <p:cNvSpPr>
            <a:spLocks noGrp="1"/>
          </p:cNvSpPr>
          <p:nvPr>
            <p:ph type="body" idx="1"/>
          </p:nvPr>
        </p:nvSpPr>
        <p:spPr>
          <a:xfrm>
            <a:off x="839788" y="2475930"/>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1" name="Content Placeholder 3">
            <a:extLst>
              <a:ext uri="{FF2B5EF4-FFF2-40B4-BE49-F238E27FC236}">
                <a16:creationId xmlns:a16="http://schemas.microsoft.com/office/drawing/2014/main" id="{29F9ED0A-EFB8-4809-9A9F-74698B6B7888}"/>
              </a:ext>
            </a:extLst>
          </p:cNvPr>
          <p:cNvSpPr>
            <a:spLocks noGrp="1"/>
          </p:cNvSpPr>
          <p:nvPr>
            <p:ph sz="half" idx="2"/>
          </p:nvPr>
        </p:nvSpPr>
        <p:spPr>
          <a:xfrm>
            <a:off x="839788" y="3299842"/>
            <a:ext cx="5157787" cy="2671762"/>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Text Placeholder 4">
            <a:extLst>
              <a:ext uri="{FF2B5EF4-FFF2-40B4-BE49-F238E27FC236}">
                <a16:creationId xmlns:a16="http://schemas.microsoft.com/office/drawing/2014/main" id="{4C71F74E-5805-4A0D-9B1C-7A9C918EF773}"/>
              </a:ext>
            </a:extLst>
          </p:cNvPr>
          <p:cNvSpPr>
            <a:spLocks noGrp="1"/>
          </p:cNvSpPr>
          <p:nvPr>
            <p:ph type="body" sz="quarter" idx="3"/>
          </p:nvPr>
        </p:nvSpPr>
        <p:spPr>
          <a:xfrm>
            <a:off x="6065664" y="2475930"/>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5" name="Content Placeholder 5">
            <a:extLst>
              <a:ext uri="{FF2B5EF4-FFF2-40B4-BE49-F238E27FC236}">
                <a16:creationId xmlns:a16="http://schemas.microsoft.com/office/drawing/2014/main" id="{4D548B32-A67A-49D3-A135-8DD83DAEC8A6}"/>
              </a:ext>
            </a:extLst>
          </p:cNvPr>
          <p:cNvSpPr>
            <a:spLocks noGrp="1"/>
          </p:cNvSpPr>
          <p:nvPr>
            <p:ph sz="quarter" idx="4"/>
          </p:nvPr>
        </p:nvSpPr>
        <p:spPr>
          <a:xfrm>
            <a:off x="6065664" y="3299842"/>
            <a:ext cx="5183188" cy="267176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3911803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E85F33-10CF-4D38-A10C-3E381DB8A6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6702" y="2635726"/>
            <a:ext cx="10417098" cy="2930571"/>
          </a:xfrm>
          <a:prstGeom prst="rect">
            <a:avLst/>
          </a:prstGeom>
        </p:spPr>
      </p:pic>
      <p:sp>
        <p:nvSpPr>
          <p:cNvPr id="6" name="Title 1">
            <a:extLst>
              <a:ext uri="{FF2B5EF4-FFF2-40B4-BE49-F238E27FC236}">
                <a16:creationId xmlns:a16="http://schemas.microsoft.com/office/drawing/2014/main" id="{203CBF60-65BD-4A93-9569-637680CF070D}"/>
              </a:ext>
            </a:extLst>
          </p:cNvPr>
          <p:cNvSpPr>
            <a:spLocks noGrp="1"/>
          </p:cNvSpPr>
          <p:nvPr>
            <p:ph type="title"/>
          </p:nvPr>
        </p:nvSpPr>
        <p:spPr>
          <a:xfrm>
            <a:off x="887451" y="1526959"/>
            <a:ext cx="10515600" cy="1024863"/>
          </a:xfrm>
          <a:prstGeom prst="rect">
            <a:avLst/>
          </a:prstGeom>
        </p:spPr>
        <p:txBody>
          <a:bodyPr/>
          <a:lstStyle/>
          <a:p>
            <a:r>
              <a:rPr lang="en-US"/>
              <a:t>Click to edit Master title style</a:t>
            </a:r>
            <a:endParaRPr lang="en-IN"/>
          </a:p>
        </p:txBody>
      </p:sp>
      <p:sp>
        <p:nvSpPr>
          <p:cNvPr id="7" name="Content Placeholder 2">
            <a:extLst>
              <a:ext uri="{FF2B5EF4-FFF2-40B4-BE49-F238E27FC236}">
                <a16:creationId xmlns:a16="http://schemas.microsoft.com/office/drawing/2014/main" id="{2B4E4798-8506-48A3-86AF-86E5CF6D1394}"/>
              </a:ext>
            </a:extLst>
          </p:cNvPr>
          <p:cNvSpPr>
            <a:spLocks noGrp="1"/>
          </p:cNvSpPr>
          <p:nvPr>
            <p:ph idx="1"/>
          </p:nvPr>
        </p:nvSpPr>
        <p:spPr>
          <a:xfrm>
            <a:off x="887450" y="2635726"/>
            <a:ext cx="10515600" cy="304598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579846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60C4E3D-9A02-4511-A441-FF3F678EC3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55722" y="1562465"/>
            <a:ext cx="6254427" cy="4235501"/>
          </a:xfrm>
          <a:prstGeom prst="rect">
            <a:avLst/>
          </a:prstGeom>
        </p:spPr>
      </p:pic>
      <p:sp>
        <p:nvSpPr>
          <p:cNvPr id="2" name="Title 1">
            <a:extLst>
              <a:ext uri="{FF2B5EF4-FFF2-40B4-BE49-F238E27FC236}">
                <a16:creationId xmlns:a16="http://schemas.microsoft.com/office/drawing/2014/main" id="{FE1D8802-777F-43A1-A758-E8C41294538E}"/>
              </a:ext>
            </a:extLst>
          </p:cNvPr>
          <p:cNvSpPr>
            <a:spLocks noGrp="1"/>
          </p:cNvSpPr>
          <p:nvPr>
            <p:ph type="title"/>
          </p:nvPr>
        </p:nvSpPr>
        <p:spPr>
          <a:xfrm>
            <a:off x="1026218" y="1580223"/>
            <a:ext cx="3932237" cy="858915"/>
          </a:xfrm>
          <a:prstGeom prst="rect">
            <a:avLst/>
          </a:prstGeom>
        </p:spPr>
        <p:txBody>
          <a:bodyPr anchor="b"/>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47D1AC84-8FCE-4F56-983B-CCD700EAA011}"/>
              </a:ext>
            </a:extLst>
          </p:cNvPr>
          <p:cNvSpPr>
            <a:spLocks noGrp="1"/>
          </p:cNvSpPr>
          <p:nvPr>
            <p:ph idx="1"/>
          </p:nvPr>
        </p:nvSpPr>
        <p:spPr>
          <a:xfrm>
            <a:off x="5055722" y="1580223"/>
            <a:ext cx="6254427" cy="421774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Text Placeholder 3">
            <a:extLst>
              <a:ext uri="{FF2B5EF4-FFF2-40B4-BE49-F238E27FC236}">
                <a16:creationId xmlns:a16="http://schemas.microsoft.com/office/drawing/2014/main" id="{C5E21D48-3710-46CF-B681-A135530788E9}"/>
              </a:ext>
            </a:extLst>
          </p:cNvPr>
          <p:cNvSpPr>
            <a:spLocks noGrp="1"/>
          </p:cNvSpPr>
          <p:nvPr>
            <p:ph type="body" sz="half" idx="2"/>
          </p:nvPr>
        </p:nvSpPr>
        <p:spPr>
          <a:xfrm>
            <a:off x="1026218" y="2565646"/>
            <a:ext cx="3932237" cy="323232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pic>
        <p:nvPicPr>
          <p:cNvPr id="10" name="Picture 9">
            <a:extLst>
              <a:ext uri="{FF2B5EF4-FFF2-40B4-BE49-F238E27FC236}">
                <a16:creationId xmlns:a16="http://schemas.microsoft.com/office/drawing/2014/main" id="{8C45D4AA-76AD-417E-8602-5E93F356031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5424" y="2502921"/>
            <a:ext cx="4008544" cy="3391851"/>
          </a:xfrm>
          <a:prstGeom prst="rect">
            <a:avLst/>
          </a:prstGeom>
        </p:spPr>
      </p:pic>
    </p:spTree>
    <p:extLst>
      <p:ext uri="{BB962C8B-B14F-4D97-AF65-F5344CB8AC3E}">
        <p14:creationId xmlns:p14="http://schemas.microsoft.com/office/powerpoint/2010/main" val="3436078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CF441CD-043F-41E0-AF10-72C2EFF7C3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88576" y="2634431"/>
            <a:ext cx="1603762" cy="1589138"/>
          </a:xfrm>
          <a:prstGeom prst="rect">
            <a:avLst/>
          </a:prstGeom>
        </p:spPr>
      </p:pic>
    </p:spTree>
    <p:extLst>
      <p:ext uri="{BB962C8B-B14F-4D97-AF65-F5344CB8AC3E}">
        <p14:creationId xmlns:p14="http://schemas.microsoft.com/office/powerpoint/2010/main" val="1352028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5D7154B-DCE5-42B3-9675-59392099E8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88021" y="2569613"/>
            <a:ext cx="4214179" cy="565522"/>
          </a:xfrm>
          <a:prstGeom prst="rect">
            <a:avLst/>
          </a:prstGeom>
        </p:spPr>
      </p:pic>
      <p:pic>
        <p:nvPicPr>
          <p:cNvPr id="4" name="Picture 3">
            <a:extLst>
              <a:ext uri="{FF2B5EF4-FFF2-40B4-BE49-F238E27FC236}">
                <a16:creationId xmlns:a16="http://schemas.microsoft.com/office/drawing/2014/main" id="{6DF128B0-2555-4417-AE18-C1717D6A23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589" y="2569613"/>
            <a:ext cx="4214179" cy="565522"/>
          </a:xfrm>
          <a:prstGeom prst="rect">
            <a:avLst/>
          </a:prstGeom>
        </p:spPr>
      </p:pic>
      <p:sp>
        <p:nvSpPr>
          <p:cNvPr id="5" name="Title 1">
            <a:extLst>
              <a:ext uri="{FF2B5EF4-FFF2-40B4-BE49-F238E27FC236}">
                <a16:creationId xmlns:a16="http://schemas.microsoft.com/office/drawing/2014/main" id="{B376FDD3-C6D8-409D-9E32-D45364462EEF}"/>
              </a:ext>
            </a:extLst>
          </p:cNvPr>
          <p:cNvSpPr>
            <a:spLocks noGrp="1"/>
          </p:cNvSpPr>
          <p:nvPr>
            <p:ph type="ctrTitle"/>
          </p:nvPr>
        </p:nvSpPr>
        <p:spPr>
          <a:xfrm>
            <a:off x="839788" y="1580994"/>
            <a:ext cx="10409064" cy="823912"/>
          </a:xfrm>
          <a:prstGeom prst="rect">
            <a:avLst/>
          </a:prstGeom>
        </p:spPr>
        <p:txBody>
          <a:bodyPr anchor="b"/>
          <a:lstStyle>
            <a:lvl1pPr algn="ctr">
              <a:defRPr sz="6000"/>
            </a:lvl1pPr>
          </a:lstStyle>
          <a:p>
            <a:r>
              <a:rPr lang="en-GB" dirty="0"/>
              <a:t>Click to edit Master title style</a:t>
            </a:r>
            <a:endParaRPr lang="en-US" dirty="0"/>
          </a:p>
        </p:txBody>
      </p:sp>
      <p:sp>
        <p:nvSpPr>
          <p:cNvPr id="6" name="Text Placeholder 2">
            <a:extLst>
              <a:ext uri="{FF2B5EF4-FFF2-40B4-BE49-F238E27FC236}">
                <a16:creationId xmlns:a16="http://schemas.microsoft.com/office/drawing/2014/main" id="{F22489D0-F5E0-426A-908B-E832CE817109}"/>
              </a:ext>
            </a:extLst>
          </p:cNvPr>
          <p:cNvSpPr>
            <a:spLocks noGrp="1"/>
          </p:cNvSpPr>
          <p:nvPr>
            <p:ph type="body" idx="1"/>
          </p:nvPr>
        </p:nvSpPr>
        <p:spPr>
          <a:xfrm>
            <a:off x="1311591" y="2569613"/>
            <a:ext cx="4214180" cy="5655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7" name="Content Placeholder 3">
            <a:extLst>
              <a:ext uri="{FF2B5EF4-FFF2-40B4-BE49-F238E27FC236}">
                <a16:creationId xmlns:a16="http://schemas.microsoft.com/office/drawing/2014/main" id="{C05B9255-CEC4-4CEE-8D99-F2E3D5E92256}"/>
              </a:ext>
            </a:extLst>
          </p:cNvPr>
          <p:cNvSpPr>
            <a:spLocks noGrp="1"/>
          </p:cNvSpPr>
          <p:nvPr>
            <p:ph sz="half" idx="2"/>
          </p:nvPr>
        </p:nvSpPr>
        <p:spPr>
          <a:xfrm>
            <a:off x="839788" y="3299842"/>
            <a:ext cx="5157787" cy="2671762"/>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5">
            <a:extLst>
              <a:ext uri="{FF2B5EF4-FFF2-40B4-BE49-F238E27FC236}">
                <a16:creationId xmlns:a16="http://schemas.microsoft.com/office/drawing/2014/main" id="{58437F6A-9603-4E96-8B57-BD3492CF7B58}"/>
              </a:ext>
            </a:extLst>
          </p:cNvPr>
          <p:cNvSpPr>
            <a:spLocks noGrp="1"/>
          </p:cNvSpPr>
          <p:nvPr>
            <p:ph sz="quarter" idx="4"/>
          </p:nvPr>
        </p:nvSpPr>
        <p:spPr>
          <a:xfrm>
            <a:off x="6065664" y="3299842"/>
            <a:ext cx="5183188" cy="267176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 name="Text Placeholder 2">
            <a:extLst>
              <a:ext uri="{FF2B5EF4-FFF2-40B4-BE49-F238E27FC236}">
                <a16:creationId xmlns:a16="http://schemas.microsoft.com/office/drawing/2014/main" id="{4B398605-DC27-4243-927F-8DB3153CB87D}"/>
              </a:ext>
            </a:extLst>
          </p:cNvPr>
          <p:cNvSpPr>
            <a:spLocks noGrp="1"/>
          </p:cNvSpPr>
          <p:nvPr>
            <p:ph type="body" idx="10"/>
          </p:nvPr>
        </p:nvSpPr>
        <p:spPr>
          <a:xfrm>
            <a:off x="6488024" y="2569613"/>
            <a:ext cx="4214180" cy="5655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pic>
        <p:nvPicPr>
          <p:cNvPr id="12" name="Picture 11">
            <a:extLst>
              <a:ext uri="{FF2B5EF4-FFF2-40B4-BE49-F238E27FC236}">
                <a16:creationId xmlns:a16="http://schemas.microsoft.com/office/drawing/2014/main" id="{338CB52F-7D49-4256-85E2-CD87ADB711D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9788" y="3299841"/>
            <a:ext cx="5183188" cy="2671761"/>
          </a:xfrm>
          <a:prstGeom prst="rect">
            <a:avLst/>
          </a:prstGeom>
        </p:spPr>
      </p:pic>
      <p:pic>
        <p:nvPicPr>
          <p:cNvPr id="13" name="Picture 12">
            <a:extLst>
              <a:ext uri="{FF2B5EF4-FFF2-40B4-BE49-F238E27FC236}">
                <a16:creationId xmlns:a16="http://schemas.microsoft.com/office/drawing/2014/main" id="{111BBA9F-4038-4273-863F-15FBB950917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89799" y="3272034"/>
            <a:ext cx="5183188" cy="2699568"/>
          </a:xfrm>
          <a:prstGeom prst="rect">
            <a:avLst/>
          </a:prstGeom>
        </p:spPr>
      </p:pic>
    </p:spTree>
    <p:extLst>
      <p:ext uri="{BB962C8B-B14F-4D97-AF65-F5344CB8AC3E}">
        <p14:creationId xmlns:p14="http://schemas.microsoft.com/office/powerpoint/2010/main" val="2061366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4FC87A-BD6D-48EF-84E5-7880F44CDE3F}"/>
              </a:ext>
            </a:extLst>
          </p:cNvPr>
          <p:cNvSpPr>
            <a:spLocks noGrp="1"/>
          </p:cNvSpPr>
          <p:nvPr>
            <p:ph type="title"/>
          </p:nvPr>
        </p:nvSpPr>
        <p:spPr>
          <a:xfrm>
            <a:off x="1599062" y="1409825"/>
            <a:ext cx="4381422" cy="938812"/>
          </a:xfrm>
          <a:prstGeom prst="rect">
            <a:avLst/>
          </a:prstGeom>
        </p:spPr>
        <p:txBody>
          <a:bodyPr anchor="b"/>
          <a:lstStyle>
            <a:lvl1pPr>
              <a:defRPr sz="3200"/>
            </a:lvl1pPr>
          </a:lstStyle>
          <a:p>
            <a:r>
              <a:rPr lang="en-US" dirty="0"/>
              <a:t>Click to edit Master title style</a:t>
            </a:r>
            <a:endParaRPr lang="en-IN" dirty="0"/>
          </a:p>
        </p:txBody>
      </p:sp>
      <p:sp>
        <p:nvSpPr>
          <p:cNvPr id="8" name="Text Placeholder 3">
            <a:extLst>
              <a:ext uri="{FF2B5EF4-FFF2-40B4-BE49-F238E27FC236}">
                <a16:creationId xmlns:a16="http://schemas.microsoft.com/office/drawing/2014/main" id="{2FB144F7-2051-4B8B-B7F4-42AEFF286293}"/>
              </a:ext>
            </a:extLst>
          </p:cNvPr>
          <p:cNvSpPr>
            <a:spLocks noGrp="1"/>
          </p:cNvSpPr>
          <p:nvPr>
            <p:ph type="body" sz="half" idx="2"/>
          </p:nvPr>
        </p:nvSpPr>
        <p:spPr>
          <a:xfrm>
            <a:off x="1689596" y="2504670"/>
            <a:ext cx="4158977" cy="3532993"/>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pic>
        <p:nvPicPr>
          <p:cNvPr id="9" name="Picture 8">
            <a:extLst>
              <a:ext uri="{FF2B5EF4-FFF2-40B4-BE49-F238E27FC236}">
                <a16:creationId xmlns:a16="http://schemas.microsoft.com/office/drawing/2014/main" id="{6C138F94-F541-4411-8923-64821B6BC8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78374" y="2449053"/>
            <a:ext cx="4381422" cy="3707364"/>
          </a:xfrm>
          <a:prstGeom prst="rect">
            <a:avLst/>
          </a:prstGeom>
        </p:spPr>
      </p:pic>
      <p:sp>
        <p:nvSpPr>
          <p:cNvPr id="10" name="Title 1">
            <a:extLst>
              <a:ext uri="{FF2B5EF4-FFF2-40B4-BE49-F238E27FC236}">
                <a16:creationId xmlns:a16="http://schemas.microsoft.com/office/drawing/2014/main" id="{0FAB1C74-122C-4DFD-B9D3-0394B289E855}"/>
              </a:ext>
            </a:extLst>
          </p:cNvPr>
          <p:cNvSpPr txBox="1">
            <a:spLocks/>
          </p:cNvSpPr>
          <p:nvPr userDrawn="1"/>
        </p:nvSpPr>
        <p:spPr>
          <a:xfrm>
            <a:off x="6196694" y="1409825"/>
            <a:ext cx="4381422" cy="938812"/>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dirty="0"/>
              <a:t>Click to edit Master title style</a:t>
            </a:r>
            <a:endParaRPr lang="en-IN" dirty="0"/>
          </a:p>
        </p:txBody>
      </p:sp>
      <p:sp>
        <p:nvSpPr>
          <p:cNvPr id="11" name="Text Placeholder 3">
            <a:extLst>
              <a:ext uri="{FF2B5EF4-FFF2-40B4-BE49-F238E27FC236}">
                <a16:creationId xmlns:a16="http://schemas.microsoft.com/office/drawing/2014/main" id="{ED35DB26-DC0A-4DBD-917C-461C91AE2E45}"/>
              </a:ext>
            </a:extLst>
          </p:cNvPr>
          <p:cNvSpPr>
            <a:spLocks noGrp="1"/>
          </p:cNvSpPr>
          <p:nvPr>
            <p:ph type="body" sz="half" idx="10"/>
          </p:nvPr>
        </p:nvSpPr>
        <p:spPr>
          <a:xfrm>
            <a:off x="6302499" y="2497457"/>
            <a:ext cx="4233339" cy="361055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pic>
        <p:nvPicPr>
          <p:cNvPr id="12" name="Picture 11">
            <a:extLst>
              <a:ext uri="{FF2B5EF4-FFF2-40B4-BE49-F238E27FC236}">
                <a16:creationId xmlns:a16="http://schemas.microsoft.com/office/drawing/2014/main" id="{425BB59A-246E-4221-9556-7A38EE5B09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96694" y="2417485"/>
            <a:ext cx="4381422" cy="3707364"/>
          </a:xfrm>
          <a:prstGeom prst="rect">
            <a:avLst/>
          </a:prstGeom>
        </p:spPr>
      </p:pic>
    </p:spTree>
    <p:extLst>
      <p:ext uri="{BB962C8B-B14F-4D97-AF65-F5344CB8AC3E}">
        <p14:creationId xmlns:p14="http://schemas.microsoft.com/office/powerpoint/2010/main" val="14832986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8BD0BC50-CF1D-4086-B483-4387CD3FD45B}"/>
              </a:ext>
            </a:extLst>
          </p:cNvPr>
          <p:cNvSpPr>
            <a:spLocks noGrp="1"/>
          </p:cNvSpPr>
          <p:nvPr>
            <p:ph type="title"/>
          </p:nvPr>
        </p:nvSpPr>
        <p:spPr>
          <a:xfrm>
            <a:off x="838200" y="1162843"/>
            <a:ext cx="10515600" cy="132556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5" name="Text Placeholder 2">
            <a:extLst>
              <a:ext uri="{FF2B5EF4-FFF2-40B4-BE49-F238E27FC236}">
                <a16:creationId xmlns:a16="http://schemas.microsoft.com/office/drawing/2014/main" id="{950186DB-18B5-4FDA-928A-4F8C3F456622}"/>
              </a:ext>
            </a:extLst>
          </p:cNvPr>
          <p:cNvSpPr>
            <a:spLocks noGrp="1"/>
          </p:cNvSpPr>
          <p:nvPr>
            <p:ph type="body" idx="1"/>
          </p:nvPr>
        </p:nvSpPr>
        <p:spPr>
          <a:xfrm>
            <a:off x="838200" y="2651759"/>
            <a:ext cx="10515600" cy="3525203"/>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996461916"/>
      </p:ext>
    </p:extLst>
  </p:cSld>
  <p:clrMap bg1="lt1" tx1="dk1" bg2="lt2" tx2="dk2" accent1="accent1" accent2="accent2" accent3="accent3" accent4="accent4" accent5="accent5" accent6="accent6" hlink="hlink" folHlink="folHlink"/>
  <p:sldLayoutIdLst>
    <p:sldLayoutId id="2147483654" r:id="rId1"/>
    <p:sldLayoutId id="2147483666" r:id="rId2"/>
    <p:sldLayoutId id="2147483649" r:id="rId3"/>
    <p:sldLayoutId id="2147483650" r:id="rId4"/>
    <p:sldLayoutId id="2147483655" r:id="rId5"/>
    <p:sldLayoutId id="2147483656" r:id="rId6"/>
    <p:sldLayoutId id="2147483657" r:id="rId7"/>
    <p:sldLayoutId id="2147483660" r:id="rId8"/>
    <p:sldLayoutId id="2147483659" r:id="rId9"/>
    <p:sldLayoutId id="2147483662" r:id="rId10"/>
    <p:sldLayoutId id="2147483663" r:id="rId11"/>
    <p:sldLayoutId id="2147483661" r:id="rId12"/>
    <p:sldLayoutId id="2147483658" r:id="rId13"/>
    <p:sldLayoutId id="2147483665" r:id="rId14"/>
    <p:sldLayoutId id="2147483667"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jfif"/><Relationship Id="rId5" Type="http://schemas.openxmlformats.org/officeDocument/2006/relationships/image" Target="../media/image17.png"/><Relationship Id="rId4" Type="http://schemas.openxmlformats.org/officeDocument/2006/relationships/image" Target="../media/image16.jf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AF4F60-FE03-4490-82E3-1A3141323C26}"/>
              </a:ext>
            </a:extLst>
          </p:cNvPr>
          <p:cNvPicPr>
            <a:picLocks noChangeAspect="1"/>
          </p:cNvPicPr>
          <p:nvPr/>
        </p:nvPicPr>
        <p:blipFill>
          <a:blip r:embed="rId2"/>
          <a:stretch>
            <a:fillRect/>
          </a:stretch>
        </p:blipFill>
        <p:spPr>
          <a:xfrm>
            <a:off x="4328854" y="890967"/>
            <a:ext cx="3048504" cy="2988000"/>
          </a:xfrm>
          <a:prstGeom prst="rect">
            <a:avLst/>
          </a:prstGeom>
        </p:spPr>
      </p:pic>
      <p:sp>
        <p:nvSpPr>
          <p:cNvPr id="4" name="Title 1">
            <a:extLst>
              <a:ext uri="{FF2B5EF4-FFF2-40B4-BE49-F238E27FC236}">
                <a16:creationId xmlns:a16="http://schemas.microsoft.com/office/drawing/2014/main" id="{BB12947C-5F57-4529-B2A1-AF99303D250B}"/>
              </a:ext>
            </a:extLst>
          </p:cNvPr>
          <p:cNvSpPr txBox="1">
            <a:spLocks/>
          </p:cNvSpPr>
          <p:nvPr/>
        </p:nvSpPr>
        <p:spPr>
          <a:xfrm>
            <a:off x="1524000" y="3673512"/>
            <a:ext cx="9144000" cy="9519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spc="-300" dirty="0" err="1"/>
              <a:t>Futurense</a:t>
            </a:r>
            <a:endParaRPr lang="en-US" b="1" spc="-300" dirty="0"/>
          </a:p>
        </p:txBody>
      </p:sp>
      <p:sp>
        <p:nvSpPr>
          <p:cNvPr id="5" name="Subtitle 2">
            <a:extLst>
              <a:ext uri="{FF2B5EF4-FFF2-40B4-BE49-F238E27FC236}">
                <a16:creationId xmlns:a16="http://schemas.microsoft.com/office/drawing/2014/main" id="{974FE611-E3CC-4B83-9F51-B645E4F3437A}"/>
              </a:ext>
            </a:extLst>
          </p:cNvPr>
          <p:cNvSpPr txBox="1">
            <a:spLocks/>
          </p:cNvSpPr>
          <p:nvPr/>
        </p:nvSpPr>
        <p:spPr>
          <a:xfrm>
            <a:off x="1524000" y="4473033"/>
            <a:ext cx="9144000" cy="16557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spc="-150" dirty="0">
                <a:latin typeface="Helvetica" pitchFamily="2" charset="0"/>
              </a:rPr>
              <a:t>Democratizing Tech Talent </a:t>
            </a:r>
            <a:br>
              <a:rPr lang="en-US" sz="3200" spc="-150" dirty="0">
                <a:latin typeface="Helvetica" pitchFamily="2" charset="0"/>
              </a:rPr>
            </a:br>
            <a:r>
              <a:rPr lang="en-US" sz="3200" spc="-150" dirty="0">
                <a:latin typeface="Helvetica" pitchFamily="2" charset="0"/>
              </a:rPr>
              <a:t>to deliver impact at scale</a:t>
            </a:r>
          </a:p>
        </p:txBody>
      </p:sp>
    </p:spTree>
    <p:extLst>
      <p:ext uri="{BB962C8B-B14F-4D97-AF65-F5344CB8AC3E}">
        <p14:creationId xmlns:p14="http://schemas.microsoft.com/office/powerpoint/2010/main" val="28494641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D80E1F-7C00-1C8A-B090-058ED566DC62}"/>
              </a:ext>
            </a:extLst>
          </p:cNvPr>
          <p:cNvSpPr>
            <a:spLocks noGrp="1"/>
          </p:cNvSpPr>
          <p:nvPr>
            <p:ph sz="half" idx="1"/>
          </p:nvPr>
        </p:nvSpPr>
        <p:spPr>
          <a:xfrm>
            <a:off x="598846" y="1722268"/>
            <a:ext cx="3285607" cy="3760804"/>
          </a:xfrm>
        </p:spPr>
        <p:txBody>
          <a:bodyPr>
            <a:normAutofit fontScale="62500" lnSpcReduction="20000"/>
          </a:bodyPr>
          <a:lstStyle/>
          <a:p>
            <a:pPr marL="0" indent="0">
              <a:buNone/>
            </a:pPr>
            <a:r>
              <a:rPr lang="en-US" sz="3200" b="1" dirty="0">
                <a:latin typeface="Calibri" panose="020F0502020204030204" pitchFamily="34" charset="0"/>
                <a:ea typeface="Calibri" panose="020F0502020204030204" pitchFamily="34" charset="0"/>
                <a:cs typeface="Calibri" panose="020F0502020204030204" pitchFamily="34" charset="0"/>
              </a:rPr>
              <a:t>Preprocessing</a:t>
            </a:r>
            <a:endParaRPr lang="en-US" sz="3200"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Remove irrelevant data to reduce noise and increase the efficiency of data analysis.</a:t>
            </a:r>
          </a:p>
          <a:p>
            <a:r>
              <a:rPr lang="en-US" dirty="0">
                <a:latin typeface="Calibri" panose="020F0502020204030204" pitchFamily="34" charset="0"/>
                <a:ea typeface="Calibri" panose="020F0502020204030204" pitchFamily="34" charset="0"/>
                <a:cs typeface="Calibri" panose="020F0502020204030204" pitchFamily="34" charset="0"/>
              </a:rPr>
              <a:t>Rename columns and state names for consistency and ease of interpretation.</a:t>
            </a:r>
          </a:p>
          <a:p>
            <a:r>
              <a:rPr lang="en-US" dirty="0">
                <a:latin typeface="Calibri" panose="020F0502020204030204" pitchFamily="34" charset="0"/>
                <a:ea typeface="Calibri" panose="020F0502020204030204" pitchFamily="34" charset="0"/>
                <a:cs typeface="Calibri" panose="020F0502020204030204" pitchFamily="34" charset="0"/>
              </a:rPr>
              <a:t>Merge Housing Data with Census Data based on Districts to gain insights into housing conditions and population characteristics.</a:t>
            </a:r>
          </a:p>
          <a:p>
            <a:r>
              <a:rPr lang="en-US" dirty="0">
                <a:latin typeface="Calibri" panose="020F0502020204030204" pitchFamily="34" charset="0"/>
                <a:ea typeface="Calibri" panose="020F0502020204030204" pitchFamily="34" charset="0"/>
                <a:cs typeface="Calibri" panose="020F0502020204030204" pitchFamily="34" charset="0"/>
              </a:rPr>
              <a:t>Convert percentages to absolute values for greater clarity and ease of analysis</a:t>
            </a:r>
            <a:r>
              <a:rPr lang="en-US" dirty="0"/>
              <a:t>.</a:t>
            </a:r>
          </a:p>
          <a:p>
            <a:endParaRPr lang="en-IN" sz="1800" dirty="0"/>
          </a:p>
        </p:txBody>
      </p:sp>
      <p:sp>
        <p:nvSpPr>
          <p:cNvPr id="6" name="TextBox 5">
            <a:extLst>
              <a:ext uri="{FF2B5EF4-FFF2-40B4-BE49-F238E27FC236}">
                <a16:creationId xmlns:a16="http://schemas.microsoft.com/office/drawing/2014/main" id="{D4711702-C00E-734C-15C2-9549C651D028}"/>
              </a:ext>
            </a:extLst>
          </p:cNvPr>
          <p:cNvSpPr txBox="1"/>
          <p:nvPr/>
        </p:nvSpPr>
        <p:spPr>
          <a:xfrm>
            <a:off x="2661408" y="619060"/>
            <a:ext cx="8011390" cy="595932"/>
          </a:xfrm>
          <a:prstGeom prst="rect">
            <a:avLst/>
          </a:prstGeom>
          <a:noFill/>
        </p:spPr>
        <p:txBody>
          <a:bodyPr vert="horz" wrap="square" lIns="91440" tIns="45720" rIns="91440" bIns="45720" rtlCol="0" anchor="ctr">
            <a:spAutoFit/>
          </a:bodyPr>
          <a:lstStyle>
            <a:defPPr>
              <a:defRPr lang="en-US"/>
            </a:defPPr>
            <a:lvl1pPr>
              <a:lnSpc>
                <a:spcPct val="107000"/>
              </a:lnSpc>
              <a:spcBef>
                <a:spcPct val="0"/>
              </a:spcBef>
              <a:spcAft>
                <a:spcPts val="800"/>
              </a:spcAft>
              <a:buNone/>
              <a:defRPr sz="3200" b="1">
                <a:latin typeface="Calibri" panose="020F0502020204030204" pitchFamily="34" charset="0"/>
                <a:ea typeface="Calibri" panose="020F0502020204030204" pitchFamily="34" charset="0"/>
                <a:cs typeface="Times New Roman" panose="02020603050405020304" pitchFamily="18" charset="0"/>
              </a:defRPr>
            </a:lvl1pPr>
          </a:lstStyle>
          <a:p>
            <a:r>
              <a:rPr lang="en-IN" dirty="0"/>
              <a:t>Housing Data(Districts with missing data)</a:t>
            </a:r>
          </a:p>
        </p:txBody>
      </p:sp>
      <p:pic>
        <p:nvPicPr>
          <p:cNvPr id="4" name="Content Placeholder 3">
            <a:extLst>
              <a:ext uri="{FF2B5EF4-FFF2-40B4-BE49-F238E27FC236}">
                <a16:creationId xmlns:a16="http://schemas.microsoft.com/office/drawing/2014/main" id="{F74C73D3-4F84-49EA-9229-7B8410065F3B}"/>
              </a:ext>
            </a:extLst>
          </p:cNvPr>
          <p:cNvPicPr>
            <a:picLocks noGrp="1" noChangeAspect="1"/>
          </p:cNvPicPr>
          <p:nvPr>
            <p:ph sz="half" idx="11"/>
          </p:nvPr>
        </p:nvPicPr>
        <p:blipFill rotWithShape="1">
          <a:blip r:embed="rId2">
            <a:extLst>
              <a:ext uri="{28A0092B-C50C-407E-A947-70E740481C1C}">
                <a14:useLocalDpi xmlns:a14="http://schemas.microsoft.com/office/drawing/2010/main" val="0"/>
              </a:ext>
            </a:extLst>
          </a:blip>
          <a:srcRect l="23681" t="36429" r="38627" b="31044"/>
          <a:stretch/>
        </p:blipFill>
        <p:spPr>
          <a:xfrm>
            <a:off x="3852862" y="1722268"/>
            <a:ext cx="4486275" cy="3760804"/>
          </a:xfrm>
        </p:spPr>
      </p:pic>
      <p:pic>
        <p:nvPicPr>
          <p:cNvPr id="2050" name="Picture 2" descr="https://lh3.googleusercontent.com/1fLjE7L7DKSHLiAIMPY3yDi5hHm8E4baKB_rxnp9QwGq3XWic416WftGB8Ws-awfe6qHVs_6NLmm6yu2WO4QFtt4mqVP8YhdBW4R6ADMrbwyWbHPQNlOboBJMwCaqVA9Vh-MD5mvv0BMtH9P5G3TZmWCtVg3gMfBzyNgN16YjjbvTegK2DsbjJeZ6szk3c7Q=s2048">
            <a:extLst>
              <a:ext uri="{FF2B5EF4-FFF2-40B4-BE49-F238E27FC236}">
                <a16:creationId xmlns:a16="http://schemas.microsoft.com/office/drawing/2014/main" id="{A74A9CA3-9A4C-4E6A-A8FD-85235C165486}"/>
              </a:ext>
            </a:extLst>
          </p:cNvPr>
          <p:cNvPicPr>
            <a:picLocks noGrp="1" noChangeAspect="1" noChangeArrowheads="1"/>
          </p:cNvPicPr>
          <p:nvPr>
            <p:ph sz="half" idx="10"/>
          </p:nvPr>
        </p:nvPicPr>
        <p:blipFill>
          <a:blip r:embed="rId3">
            <a:extLst>
              <a:ext uri="{28A0092B-C50C-407E-A947-70E740481C1C}">
                <a14:useLocalDpi xmlns:a14="http://schemas.microsoft.com/office/drawing/2010/main" val="0"/>
              </a:ext>
            </a:extLst>
          </a:blip>
          <a:srcRect/>
          <a:stretch>
            <a:fillRect/>
          </a:stretch>
        </p:blipFill>
        <p:spPr bwMode="auto">
          <a:xfrm>
            <a:off x="8438158" y="1722268"/>
            <a:ext cx="3362794" cy="376080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A07DA129-656E-436D-B5EC-9D0B62957D77}"/>
              </a:ext>
            </a:extLst>
          </p:cNvPr>
          <p:cNvSpPr/>
          <p:nvPr/>
        </p:nvSpPr>
        <p:spPr>
          <a:xfrm>
            <a:off x="4131111" y="1806957"/>
            <a:ext cx="3521476" cy="1107996"/>
          </a:xfrm>
          <a:prstGeom prst="rect">
            <a:avLst/>
          </a:prstGeom>
        </p:spPr>
        <p:txBody>
          <a:bodyPr wrap="square">
            <a:spAutoFit/>
          </a:bodyPr>
          <a:lstStyle/>
          <a:p>
            <a:pPr fontAlgn="base"/>
            <a:endParaRPr lang="en-US" b="1" dirty="0"/>
          </a:p>
          <a:p>
            <a:pPr fontAlgn="base"/>
            <a:endParaRPr lang="en-US" b="1" dirty="0"/>
          </a:p>
          <a:p>
            <a:pPr fontAlgn="base"/>
            <a:endParaRPr lang="en-US" b="1" dirty="0"/>
          </a:p>
          <a:p>
            <a:endParaRPr lang="en-IN" sz="1200" dirty="0"/>
          </a:p>
        </p:txBody>
      </p:sp>
    </p:spTree>
    <p:extLst>
      <p:ext uri="{BB962C8B-B14F-4D97-AF65-F5344CB8AC3E}">
        <p14:creationId xmlns:p14="http://schemas.microsoft.com/office/powerpoint/2010/main" val="1127145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C412DB9-CECB-66A4-5079-E699254B8725}"/>
              </a:ext>
            </a:extLst>
          </p:cNvPr>
          <p:cNvSpPr txBox="1"/>
          <p:nvPr/>
        </p:nvSpPr>
        <p:spPr>
          <a:xfrm>
            <a:off x="2447925" y="285200"/>
            <a:ext cx="9539720" cy="1752403"/>
          </a:xfrm>
          <a:prstGeom prst="rect">
            <a:avLst/>
          </a:prstGeom>
          <a:noFill/>
        </p:spPr>
        <p:txBody>
          <a:bodyPr vert="horz" wrap="square" lIns="91440" tIns="45720" rIns="91440" bIns="45720" rtlCol="0" anchor="ctr">
            <a:spAutoFit/>
          </a:bodyPr>
          <a:lstStyle>
            <a:defPPr>
              <a:defRPr lang="en-US"/>
            </a:defPPr>
            <a:lvl1pPr>
              <a:lnSpc>
                <a:spcPct val="107000"/>
              </a:lnSpc>
              <a:spcBef>
                <a:spcPct val="0"/>
              </a:spcBef>
              <a:spcAft>
                <a:spcPts val="800"/>
              </a:spcAft>
              <a:buNone/>
              <a:defRPr sz="3200" b="1">
                <a:latin typeface="Calibri" panose="020F0502020204030204" pitchFamily="34" charset="0"/>
                <a:ea typeface="Calibri" panose="020F0502020204030204" pitchFamily="34" charset="0"/>
                <a:cs typeface="Times New Roman" panose="02020603050405020304" pitchFamily="18" charset="0"/>
              </a:defRPr>
            </a:lvl1pPr>
          </a:lstStyle>
          <a:p>
            <a:r>
              <a:rPr lang="en-US" dirty="0"/>
              <a:t>State-wise distribution of Households per 100 people</a:t>
            </a:r>
            <a:endParaRPr lang="en-US" b="0" dirty="0"/>
          </a:p>
          <a:p>
            <a:br>
              <a:rPr lang="en-US" dirty="0"/>
            </a:br>
            <a:endParaRPr lang="en-IN" dirty="0"/>
          </a:p>
        </p:txBody>
      </p:sp>
      <p:sp>
        <p:nvSpPr>
          <p:cNvPr id="9" name="Content Placeholder 8">
            <a:extLst>
              <a:ext uri="{FF2B5EF4-FFF2-40B4-BE49-F238E27FC236}">
                <a16:creationId xmlns:a16="http://schemas.microsoft.com/office/drawing/2014/main" id="{00BB108D-A179-49B9-B2C1-9B5291869D34}"/>
              </a:ext>
            </a:extLst>
          </p:cNvPr>
          <p:cNvSpPr>
            <a:spLocks noGrp="1"/>
          </p:cNvSpPr>
          <p:nvPr>
            <p:ph sz="half" idx="2"/>
          </p:nvPr>
        </p:nvSpPr>
        <p:spPr>
          <a:xfrm>
            <a:off x="6425045" y="1796341"/>
            <a:ext cx="5181600" cy="4122567"/>
          </a:xfrm>
        </p:spPr>
        <p:txBody>
          <a:bodyPr>
            <a:normAutofit/>
          </a:bodyPr>
          <a:lstStyle/>
          <a:p>
            <a:pPr marL="0" indent="0">
              <a:buNone/>
            </a:pPr>
            <a:r>
              <a:rPr lang="en-US" sz="1800" dirty="0">
                <a:latin typeface="Calibri" panose="020F0502020204030204" pitchFamily="34" charset="0"/>
                <a:ea typeface="Calibri" panose="020F0502020204030204" pitchFamily="34" charset="0"/>
                <a:cs typeface="Calibri" panose="020F0502020204030204" pitchFamily="34" charset="0"/>
              </a:rPr>
              <a:t>States with minimum number of Households Per 100 people</a:t>
            </a:r>
          </a:p>
          <a:p>
            <a:pPr fontAlgn="base"/>
            <a:r>
              <a:rPr lang="en-US" sz="1800" dirty="0">
                <a:latin typeface="Calibri" panose="020F0502020204030204" pitchFamily="34" charset="0"/>
                <a:ea typeface="Calibri" panose="020F0502020204030204" pitchFamily="34" charset="0"/>
                <a:cs typeface="Calibri" panose="020F0502020204030204" pitchFamily="34" charset="0"/>
              </a:rPr>
              <a:t>Manipur</a:t>
            </a:r>
          </a:p>
          <a:p>
            <a:pPr fontAlgn="base"/>
            <a:r>
              <a:rPr lang="en-US" sz="1800" dirty="0">
                <a:latin typeface="Calibri" panose="020F0502020204030204" pitchFamily="34" charset="0"/>
                <a:ea typeface="Calibri" panose="020F0502020204030204" pitchFamily="34" charset="0"/>
                <a:cs typeface="Calibri" panose="020F0502020204030204" pitchFamily="34" charset="0"/>
              </a:rPr>
              <a:t>Bihar</a:t>
            </a:r>
          </a:p>
          <a:p>
            <a:pPr fontAlgn="base"/>
            <a:r>
              <a:rPr lang="en-US" sz="1800" dirty="0">
                <a:latin typeface="Calibri" panose="020F0502020204030204" pitchFamily="34" charset="0"/>
                <a:ea typeface="Calibri" panose="020F0502020204030204" pitchFamily="34" charset="0"/>
                <a:cs typeface="Calibri" panose="020F0502020204030204" pitchFamily="34" charset="0"/>
              </a:rPr>
              <a:t>Uttar Pradesh</a:t>
            </a:r>
          </a:p>
          <a:p>
            <a:pPr fontAlgn="base"/>
            <a:r>
              <a:rPr lang="en-US" sz="1800" dirty="0">
                <a:latin typeface="Calibri" panose="020F0502020204030204" pitchFamily="34" charset="0"/>
                <a:ea typeface="Calibri" panose="020F0502020204030204" pitchFamily="34" charset="0"/>
                <a:cs typeface="Calibri" panose="020F0502020204030204" pitchFamily="34" charset="0"/>
              </a:rPr>
              <a:t>It is important to note that low household availability can lead to overcrowding and poor living conditions</a:t>
            </a:r>
          </a:p>
          <a:p>
            <a:pPr fontAlgn="base"/>
            <a:r>
              <a:rPr lang="en-US" sz="1800" dirty="0">
                <a:latin typeface="Calibri" panose="020F0502020204030204" pitchFamily="34" charset="0"/>
                <a:ea typeface="Calibri" panose="020F0502020204030204" pitchFamily="34" charset="0"/>
                <a:cs typeface="Calibri" panose="020F0502020204030204" pitchFamily="34" charset="0"/>
              </a:rPr>
              <a:t>Therefore, understanding the housing situation in different states can help policymakers to improve housing availability and promote better health outcomes for all citizens</a:t>
            </a:r>
          </a:p>
          <a:p>
            <a:endParaRPr lang="en-IN" dirty="0"/>
          </a:p>
        </p:txBody>
      </p:sp>
      <p:pic>
        <p:nvPicPr>
          <p:cNvPr id="4100" name="Picture 4" descr="https://lh3.googleusercontent.com/mg1ji50uSCT15pfdsqY77WjjEq-wrSLz20uw6yWcrPj-OQnVsgt--olfnX1NOmOzRerpE-vdxHq_ZRHK62VWUTsOxxpGJbisIEN1QYnl4qqtBFbqdTVCufwUTTV0rjOs4z2pdn1QsUWqQmde_caGKOMi4oINwh7Vsufw5fUiTwSID2T3WlK1DU-8wC-hCeOx=s2048">
            <a:extLst>
              <a:ext uri="{FF2B5EF4-FFF2-40B4-BE49-F238E27FC236}">
                <a16:creationId xmlns:a16="http://schemas.microsoft.com/office/drawing/2014/main" id="{D5B777EA-9568-4D72-B646-DC64B307A1D4}"/>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23825" y="1247775"/>
            <a:ext cx="5972175" cy="523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228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C412DB9-CECB-66A4-5079-E699254B8725}"/>
              </a:ext>
            </a:extLst>
          </p:cNvPr>
          <p:cNvSpPr txBox="1"/>
          <p:nvPr/>
        </p:nvSpPr>
        <p:spPr>
          <a:xfrm>
            <a:off x="2809875" y="-102095"/>
            <a:ext cx="9158720" cy="2279342"/>
          </a:xfrm>
          <a:prstGeom prst="rect">
            <a:avLst/>
          </a:prstGeom>
          <a:noFill/>
        </p:spPr>
        <p:txBody>
          <a:bodyPr vert="horz" wrap="square" lIns="91440" tIns="45720" rIns="91440" bIns="45720" rtlCol="0" anchor="ctr">
            <a:spAutoFit/>
          </a:bodyPr>
          <a:lstStyle>
            <a:defPPr>
              <a:defRPr lang="en-US"/>
            </a:defPPr>
            <a:lvl1pPr>
              <a:lnSpc>
                <a:spcPct val="107000"/>
              </a:lnSpc>
              <a:spcBef>
                <a:spcPct val="0"/>
              </a:spcBef>
              <a:spcAft>
                <a:spcPts val="800"/>
              </a:spcAft>
              <a:buNone/>
              <a:defRPr sz="3200" b="1">
                <a:latin typeface="Calibri" panose="020F0502020204030204" pitchFamily="34" charset="0"/>
                <a:ea typeface="Calibri" panose="020F0502020204030204" pitchFamily="34" charset="0"/>
                <a:cs typeface="Times New Roman" panose="02020603050405020304" pitchFamily="18" charset="0"/>
              </a:defRPr>
            </a:lvl1pPr>
          </a:lstStyle>
          <a:p>
            <a:r>
              <a:rPr lang="en-US" dirty="0"/>
              <a:t>State-wise distribution of Households with toilets in Premise to total number of Households</a:t>
            </a:r>
            <a:endParaRPr lang="en-US" b="0" dirty="0"/>
          </a:p>
          <a:p>
            <a:br>
              <a:rPr lang="en-US" dirty="0"/>
            </a:br>
            <a:endParaRPr lang="en-IN" dirty="0"/>
          </a:p>
        </p:txBody>
      </p:sp>
      <p:sp>
        <p:nvSpPr>
          <p:cNvPr id="7" name="Content Placeholder 6">
            <a:extLst>
              <a:ext uri="{FF2B5EF4-FFF2-40B4-BE49-F238E27FC236}">
                <a16:creationId xmlns:a16="http://schemas.microsoft.com/office/drawing/2014/main" id="{3BCE6DAC-5285-4E0C-BF5A-20B660C6FB32}"/>
              </a:ext>
            </a:extLst>
          </p:cNvPr>
          <p:cNvSpPr>
            <a:spLocks noGrp="1"/>
          </p:cNvSpPr>
          <p:nvPr>
            <p:ph sz="half" idx="2"/>
          </p:nvPr>
        </p:nvSpPr>
        <p:spPr>
          <a:xfrm>
            <a:off x="6324600" y="1801755"/>
            <a:ext cx="5181600" cy="4122567"/>
          </a:xfrm>
        </p:spPr>
        <p:txBody>
          <a:bodyPr/>
          <a:lstStyle/>
          <a:p>
            <a:pPr marL="0" indent="0">
              <a:buNone/>
            </a:pPr>
            <a:r>
              <a:rPr lang="en-US" sz="1800" dirty="0">
                <a:latin typeface="Calibri" panose="020F0502020204030204" pitchFamily="34" charset="0"/>
                <a:ea typeface="Calibri" panose="020F0502020204030204" pitchFamily="34" charset="0"/>
                <a:cs typeface="Calibri" panose="020F0502020204030204" pitchFamily="34" charset="0"/>
              </a:rPr>
              <a:t>States with lowest percentage of toilets in premises</a:t>
            </a:r>
          </a:p>
          <a:p>
            <a:pPr fontAlgn="base"/>
            <a:r>
              <a:rPr lang="en-US" sz="1800" dirty="0">
                <a:latin typeface="Calibri" panose="020F0502020204030204" pitchFamily="34" charset="0"/>
                <a:ea typeface="Calibri" panose="020F0502020204030204" pitchFamily="34" charset="0"/>
                <a:cs typeface="Calibri" panose="020F0502020204030204" pitchFamily="34" charset="0"/>
              </a:rPr>
              <a:t>Odisha</a:t>
            </a:r>
          </a:p>
          <a:p>
            <a:pPr fontAlgn="base"/>
            <a:r>
              <a:rPr lang="en-US" sz="1800" dirty="0">
                <a:latin typeface="Calibri" panose="020F0502020204030204" pitchFamily="34" charset="0"/>
                <a:ea typeface="Calibri" panose="020F0502020204030204" pitchFamily="34" charset="0"/>
                <a:cs typeface="Calibri" panose="020F0502020204030204" pitchFamily="34" charset="0"/>
              </a:rPr>
              <a:t>Jharkhand</a:t>
            </a:r>
          </a:p>
          <a:p>
            <a:pPr fontAlgn="base"/>
            <a:r>
              <a:rPr lang="en-US" sz="1800" dirty="0">
                <a:latin typeface="Calibri" panose="020F0502020204030204" pitchFamily="34" charset="0"/>
                <a:ea typeface="Calibri" panose="020F0502020204030204" pitchFamily="34" charset="0"/>
                <a:cs typeface="Calibri" panose="020F0502020204030204" pitchFamily="34" charset="0"/>
              </a:rPr>
              <a:t>Bihar</a:t>
            </a:r>
          </a:p>
          <a:p>
            <a:pPr fontAlgn="base"/>
            <a:endParaRPr lang="en-US" sz="1800" dirty="0">
              <a:latin typeface="Calibri" panose="020F0502020204030204" pitchFamily="34" charset="0"/>
              <a:ea typeface="Calibri" panose="020F0502020204030204" pitchFamily="34" charset="0"/>
              <a:cs typeface="Calibri" panose="020F0502020204030204" pitchFamily="34" charset="0"/>
            </a:endParaRPr>
          </a:p>
          <a:p>
            <a:pPr fontAlgn="base"/>
            <a:endParaRPr lang="en-US" sz="1800" dirty="0">
              <a:latin typeface="Calibri" panose="020F0502020204030204" pitchFamily="34" charset="0"/>
              <a:ea typeface="Calibri" panose="020F0502020204030204" pitchFamily="34" charset="0"/>
              <a:cs typeface="Calibri" panose="020F0502020204030204" pitchFamily="34" charset="0"/>
            </a:endParaRPr>
          </a:p>
          <a:p>
            <a:endParaRPr lang="en-IN" dirty="0"/>
          </a:p>
        </p:txBody>
      </p:sp>
      <p:pic>
        <p:nvPicPr>
          <p:cNvPr id="3074" name="Picture 2" descr="https://lh5.googleusercontent.com/IrRHoCy5x_PKH1xY4QpSlRtQFQdSdrzxzYp3qKN2iy9nXfoMFNj_hDEV4KvEnJ2Winc3C9nvMTQaJ-XbNqlw2I1Bi5vCGe4M_Eez-A50JL5xhPAaJhNf88JGgk4svHEfjzOmc1oCrD3wjlMVcKad2rioGv9-BNqWAeJUdMNIcaKybLKj9JZ64Ixh9JJIpG7k=s2048">
            <a:extLst>
              <a:ext uri="{FF2B5EF4-FFF2-40B4-BE49-F238E27FC236}">
                <a16:creationId xmlns:a16="http://schemas.microsoft.com/office/drawing/2014/main" id="{8239BCCD-D388-4DC3-BA0D-3FDE568D1902}"/>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23825" y="1296704"/>
            <a:ext cx="5972175" cy="5170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2135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C412DB9-CECB-66A4-5079-E699254B8725}"/>
              </a:ext>
            </a:extLst>
          </p:cNvPr>
          <p:cNvSpPr txBox="1"/>
          <p:nvPr/>
        </p:nvSpPr>
        <p:spPr>
          <a:xfrm>
            <a:off x="2428874" y="-160585"/>
            <a:ext cx="9539721" cy="2279342"/>
          </a:xfrm>
          <a:prstGeom prst="rect">
            <a:avLst/>
          </a:prstGeom>
          <a:noFill/>
        </p:spPr>
        <p:txBody>
          <a:bodyPr vert="horz" wrap="square" lIns="91440" tIns="45720" rIns="91440" bIns="45720" rtlCol="0" anchor="ctr">
            <a:spAutoFit/>
          </a:bodyPr>
          <a:lstStyle>
            <a:defPPr>
              <a:defRPr lang="en-US"/>
            </a:defPPr>
            <a:lvl1pPr>
              <a:lnSpc>
                <a:spcPct val="107000"/>
              </a:lnSpc>
              <a:spcBef>
                <a:spcPct val="0"/>
              </a:spcBef>
              <a:spcAft>
                <a:spcPts val="800"/>
              </a:spcAft>
              <a:buNone/>
              <a:defRPr sz="3200" b="1">
                <a:latin typeface="Calibri" panose="020F0502020204030204" pitchFamily="34" charset="0"/>
                <a:ea typeface="Calibri" panose="020F0502020204030204" pitchFamily="34" charset="0"/>
                <a:cs typeface="Times New Roman" panose="02020603050405020304" pitchFamily="18" charset="0"/>
              </a:defRPr>
            </a:lvl1pPr>
          </a:lstStyle>
          <a:p>
            <a:endParaRPr lang="en-US" dirty="0"/>
          </a:p>
          <a:p>
            <a:r>
              <a:rPr lang="en-US" dirty="0"/>
              <a:t>States which need more hospital beds at earliest</a:t>
            </a:r>
            <a:br>
              <a:rPr lang="en-US" dirty="0"/>
            </a:br>
            <a:br>
              <a:rPr lang="en-US" dirty="0"/>
            </a:br>
            <a:endParaRPr lang="en-IN" dirty="0"/>
          </a:p>
        </p:txBody>
      </p:sp>
      <p:sp>
        <p:nvSpPr>
          <p:cNvPr id="7" name="Content Placeholder 6">
            <a:extLst>
              <a:ext uri="{FF2B5EF4-FFF2-40B4-BE49-F238E27FC236}">
                <a16:creationId xmlns:a16="http://schemas.microsoft.com/office/drawing/2014/main" id="{3BCE6DAC-5285-4E0C-BF5A-20B660C6FB32}"/>
              </a:ext>
            </a:extLst>
          </p:cNvPr>
          <p:cNvSpPr>
            <a:spLocks noGrp="1"/>
          </p:cNvSpPr>
          <p:nvPr>
            <p:ph sz="half" idx="2"/>
          </p:nvPr>
        </p:nvSpPr>
        <p:spPr/>
        <p:txBody>
          <a:bodyPr/>
          <a:lstStyle/>
          <a:p>
            <a:pPr marL="0" indent="0">
              <a:buNone/>
            </a:pPr>
            <a:r>
              <a:rPr lang="en-US" sz="1800" dirty="0">
                <a:latin typeface="Calibri" panose="020F0502020204030204" pitchFamily="34" charset="0"/>
                <a:ea typeface="Calibri" panose="020F0502020204030204" pitchFamily="34" charset="0"/>
                <a:cs typeface="Calibri" panose="020F0502020204030204" pitchFamily="34" charset="0"/>
              </a:rPr>
              <a:t>States with minimum hospital beds for every 10K people</a:t>
            </a:r>
          </a:p>
          <a:p>
            <a:pPr fontAlgn="base"/>
            <a:r>
              <a:rPr lang="en-US" sz="1800" dirty="0">
                <a:latin typeface="Calibri" panose="020F0502020204030204" pitchFamily="34" charset="0"/>
                <a:ea typeface="Calibri" panose="020F0502020204030204" pitchFamily="34" charset="0"/>
                <a:cs typeface="Calibri" panose="020F0502020204030204" pitchFamily="34" charset="0"/>
              </a:rPr>
              <a:t>Bihar</a:t>
            </a:r>
          </a:p>
          <a:p>
            <a:pPr fontAlgn="base"/>
            <a:r>
              <a:rPr lang="en-US" sz="1800" dirty="0">
                <a:latin typeface="Calibri" panose="020F0502020204030204" pitchFamily="34" charset="0"/>
                <a:ea typeface="Calibri" panose="020F0502020204030204" pitchFamily="34" charset="0"/>
                <a:cs typeface="Calibri" panose="020F0502020204030204" pitchFamily="34" charset="0"/>
              </a:rPr>
              <a:t>Jharkhand</a:t>
            </a:r>
          </a:p>
          <a:p>
            <a:pPr fontAlgn="base"/>
            <a:r>
              <a:rPr lang="en-US" sz="1800" dirty="0">
                <a:latin typeface="Calibri" panose="020F0502020204030204" pitchFamily="34" charset="0"/>
                <a:ea typeface="Calibri" panose="020F0502020204030204" pitchFamily="34" charset="0"/>
                <a:cs typeface="Calibri" panose="020F0502020204030204" pitchFamily="34" charset="0"/>
              </a:rPr>
              <a:t>Uttar Pradesh</a:t>
            </a:r>
          </a:p>
          <a:p>
            <a:endParaRPr lang="en-IN" dirty="0"/>
          </a:p>
        </p:txBody>
      </p:sp>
      <p:pic>
        <p:nvPicPr>
          <p:cNvPr id="5122" name="Picture 2" descr="https://lh5.googleusercontent.com/z_dOMNyZkGYJGUSZOWHk_kDKFTInmpcmS17Zp4Vf1Bxj64sj_1f-8URw8j6dAf0MPJnj9BlIq4JAcfOc1qvoqCHbKMliZ5gVozleMxYb5vxhNbX1C-hIC_TpzE-g4vSzppMcwCLwDOb4avSN01lF70ZqP5mExQOUVcD9dzvch6rtJ5soO8zB43AcB6wcuT1p=s2048">
            <a:extLst>
              <a:ext uri="{FF2B5EF4-FFF2-40B4-BE49-F238E27FC236}">
                <a16:creationId xmlns:a16="http://schemas.microsoft.com/office/drawing/2014/main" id="{434541FC-0E64-44DB-B0E9-FE0EA9EC2735}"/>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23404" y="1202601"/>
            <a:ext cx="5872595" cy="5390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5364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D80E1F-7C00-1C8A-B090-058ED566DC62}"/>
              </a:ext>
            </a:extLst>
          </p:cNvPr>
          <p:cNvSpPr>
            <a:spLocks noGrp="1"/>
          </p:cNvSpPr>
          <p:nvPr>
            <p:ph sz="half" idx="1"/>
          </p:nvPr>
        </p:nvSpPr>
        <p:spPr/>
        <p:txBody>
          <a:bodyPr>
            <a:normAutofit/>
          </a:bodyPr>
          <a:lstStyle/>
          <a:p>
            <a:pPr marL="0" indent="0">
              <a:buNone/>
            </a:pPr>
            <a:r>
              <a:rPr lang="en-US" sz="2400" b="1" dirty="0">
                <a:latin typeface="Calibri" panose="020F0502020204030204" pitchFamily="34" charset="0"/>
                <a:ea typeface="Calibri" panose="020F0502020204030204" pitchFamily="34" charset="0"/>
                <a:cs typeface="Calibri" panose="020F0502020204030204" pitchFamily="34" charset="0"/>
              </a:rPr>
              <a:t>Preprocessing</a:t>
            </a:r>
            <a:endParaRPr lang="en-US" sz="2400" dirty="0">
              <a:latin typeface="Calibri" panose="020F0502020204030204" pitchFamily="34" charset="0"/>
              <a:ea typeface="Calibri" panose="020F0502020204030204" pitchFamily="34" charset="0"/>
              <a:cs typeface="Calibri" panose="020F0502020204030204" pitchFamily="34" charset="0"/>
            </a:endParaRPr>
          </a:p>
          <a:p>
            <a:pPr fontAlgn="base"/>
            <a:r>
              <a:rPr lang="en-US" sz="2000" dirty="0">
                <a:latin typeface="Calibri" panose="020F0502020204030204" pitchFamily="34" charset="0"/>
                <a:ea typeface="Calibri" panose="020F0502020204030204" pitchFamily="34" charset="0"/>
                <a:cs typeface="Calibri" panose="020F0502020204030204" pitchFamily="34" charset="0"/>
              </a:rPr>
              <a:t>Rename columns and State names for uniformity</a:t>
            </a:r>
          </a:p>
          <a:p>
            <a:pPr fontAlgn="base"/>
            <a:r>
              <a:rPr lang="en-US" sz="2000" dirty="0">
                <a:latin typeface="Calibri" panose="020F0502020204030204" pitchFamily="34" charset="0"/>
                <a:ea typeface="Calibri" panose="020F0502020204030204" pitchFamily="34" charset="0"/>
                <a:cs typeface="Calibri" panose="020F0502020204030204" pitchFamily="34" charset="0"/>
              </a:rPr>
              <a:t>Fix multi line header</a:t>
            </a:r>
          </a:p>
          <a:p>
            <a:pPr fontAlgn="base"/>
            <a:r>
              <a:rPr lang="en-US" sz="2000" dirty="0">
                <a:latin typeface="Calibri" panose="020F0502020204030204" pitchFamily="34" charset="0"/>
                <a:ea typeface="Calibri" panose="020F0502020204030204" pitchFamily="34" charset="0"/>
                <a:cs typeface="Calibri" panose="020F0502020204030204" pitchFamily="34" charset="0"/>
              </a:rPr>
              <a:t>Change date format</a:t>
            </a:r>
          </a:p>
          <a:p>
            <a:endParaRPr lang="en-IN" sz="1800" dirty="0"/>
          </a:p>
        </p:txBody>
      </p:sp>
      <p:sp>
        <p:nvSpPr>
          <p:cNvPr id="6" name="TextBox 5">
            <a:extLst>
              <a:ext uri="{FF2B5EF4-FFF2-40B4-BE49-F238E27FC236}">
                <a16:creationId xmlns:a16="http://schemas.microsoft.com/office/drawing/2014/main" id="{D4711702-C00E-734C-15C2-9549C651D028}"/>
              </a:ext>
            </a:extLst>
          </p:cNvPr>
          <p:cNvSpPr txBox="1"/>
          <p:nvPr/>
        </p:nvSpPr>
        <p:spPr>
          <a:xfrm>
            <a:off x="3412294" y="619060"/>
            <a:ext cx="8011390" cy="595932"/>
          </a:xfrm>
          <a:prstGeom prst="rect">
            <a:avLst/>
          </a:prstGeom>
          <a:noFill/>
        </p:spPr>
        <p:txBody>
          <a:bodyPr vert="horz" wrap="square" lIns="91440" tIns="45720" rIns="91440" bIns="45720" rtlCol="0" anchor="ctr">
            <a:spAutoFit/>
          </a:bodyPr>
          <a:lstStyle>
            <a:defPPr>
              <a:defRPr lang="en-US"/>
            </a:defPPr>
            <a:lvl1pPr>
              <a:lnSpc>
                <a:spcPct val="107000"/>
              </a:lnSpc>
              <a:spcBef>
                <a:spcPct val="0"/>
              </a:spcBef>
              <a:spcAft>
                <a:spcPts val="800"/>
              </a:spcAft>
              <a:buNone/>
              <a:defRPr sz="3200" b="1">
                <a:latin typeface="Calibri" panose="020F0502020204030204" pitchFamily="34" charset="0"/>
                <a:ea typeface="Calibri" panose="020F0502020204030204" pitchFamily="34" charset="0"/>
                <a:cs typeface="Times New Roman" panose="02020603050405020304" pitchFamily="18" charset="0"/>
              </a:defRPr>
            </a:lvl1pPr>
          </a:lstStyle>
          <a:p>
            <a:r>
              <a:rPr lang="en-IN" dirty="0"/>
              <a:t>Government Hospitals Data</a:t>
            </a:r>
          </a:p>
        </p:txBody>
      </p:sp>
      <p:sp>
        <p:nvSpPr>
          <p:cNvPr id="11" name="Content Placeholder 10">
            <a:extLst>
              <a:ext uri="{FF2B5EF4-FFF2-40B4-BE49-F238E27FC236}">
                <a16:creationId xmlns:a16="http://schemas.microsoft.com/office/drawing/2014/main" id="{E2927B52-9916-4F05-BE87-4FDD01F036D8}"/>
              </a:ext>
            </a:extLst>
          </p:cNvPr>
          <p:cNvSpPr>
            <a:spLocks noGrp="1"/>
          </p:cNvSpPr>
          <p:nvPr>
            <p:ph sz="half" idx="11"/>
          </p:nvPr>
        </p:nvSpPr>
        <p:spPr/>
        <p:txBody>
          <a:bodyPr/>
          <a:lstStyle/>
          <a:p>
            <a:endParaRPr lang="en-IN" dirty="0"/>
          </a:p>
        </p:txBody>
      </p:sp>
      <p:sp>
        <p:nvSpPr>
          <p:cNvPr id="12" name="Rectangle 11">
            <a:extLst>
              <a:ext uri="{FF2B5EF4-FFF2-40B4-BE49-F238E27FC236}">
                <a16:creationId xmlns:a16="http://schemas.microsoft.com/office/drawing/2014/main" id="{A07DA129-656E-436D-B5EC-9D0B62957D77}"/>
              </a:ext>
            </a:extLst>
          </p:cNvPr>
          <p:cNvSpPr/>
          <p:nvPr/>
        </p:nvSpPr>
        <p:spPr>
          <a:xfrm>
            <a:off x="4131111" y="1806957"/>
            <a:ext cx="3521476" cy="830997"/>
          </a:xfrm>
          <a:prstGeom prst="rect">
            <a:avLst/>
          </a:prstGeom>
        </p:spPr>
        <p:txBody>
          <a:bodyPr wrap="square">
            <a:spAutoFit/>
          </a:bodyPr>
          <a:lstStyle/>
          <a:p>
            <a:endParaRPr lang="en-US" b="1" dirty="0"/>
          </a:p>
          <a:p>
            <a:pPr fontAlgn="base"/>
            <a:endParaRPr lang="en-US" b="1" dirty="0"/>
          </a:p>
          <a:p>
            <a:endParaRPr lang="en-IN" sz="1200" dirty="0"/>
          </a:p>
        </p:txBody>
      </p:sp>
      <p:pic>
        <p:nvPicPr>
          <p:cNvPr id="5" name="Content Placeholder 4">
            <a:extLst>
              <a:ext uri="{FF2B5EF4-FFF2-40B4-BE49-F238E27FC236}">
                <a16:creationId xmlns:a16="http://schemas.microsoft.com/office/drawing/2014/main" id="{50DD8174-CED1-4F72-85AE-898AE71713F2}"/>
              </a:ext>
            </a:extLst>
          </p:cNvPr>
          <p:cNvPicPr>
            <a:picLocks noGrp="1" noChangeAspect="1"/>
          </p:cNvPicPr>
          <p:nvPr>
            <p:ph sz="half" idx="10"/>
          </p:nvPr>
        </p:nvPicPr>
        <p:blipFill rotWithShape="1">
          <a:blip r:embed="rId2">
            <a:extLst>
              <a:ext uri="{28A0092B-C50C-407E-A947-70E740481C1C}">
                <a14:useLocalDpi xmlns:a14="http://schemas.microsoft.com/office/drawing/2010/main" val="0"/>
              </a:ext>
            </a:extLst>
          </a:blip>
          <a:srcRect l="22720" t="35680" r="24162" b="32915"/>
          <a:stretch/>
        </p:blipFill>
        <p:spPr>
          <a:xfrm>
            <a:off x="3807613" y="1536700"/>
            <a:ext cx="8011389" cy="4927600"/>
          </a:xfrm>
        </p:spPr>
      </p:pic>
    </p:spTree>
    <p:extLst>
      <p:ext uri="{BB962C8B-B14F-4D97-AF65-F5344CB8AC3E}">
        <p14:creationId xmlns:p14="http://schemas.microsoft.com/office/powerpoint/2010/main" val="3593219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C412DB9-CECB-66A4-5079-E699254B8725}"/>
              </a:ext>
            </a:extLst>
          </p:cNvPr>
          <p:cNvSpPr txBox="1"/>
          <p:nvPr/>
        </p:nvSpPr>
        <p:spPr>
          <a:xfrm>
            <a:off x="2209800" y="120240"/>
            <a:ext cx="9855200" cy="1122871"/>
          </a:xfrm>
          <a:prstGeom prst="rect">
            <a:avLst/>
          </a:prstGeom>
          <a:noFill/>
        </p:spPr>
        <p:txBody>
          <a:bodyPr vert="horz" wrap="square" lIns="91440" tIns="45720" rIns="91440" bIns="45720" rtlCol="0" anchor="ctr">
            <a:spAutoFit/>
          </a:bodyPr>
          <a:lstStyle>
            <a:defPPr>
              <a:defRPr lang="en-US"/>
            </a:defPPr>
            <a:lvl1pPr>
              <a:lnSpc>
                <a:spcPct val="107000"/>
              </a:lnSpc>
              <a:spcBef>
                <a:spcPct val="0"/>
              </a:spcBef>
              <a:spcAft>
                <a:spcPts val="800"/>
              </a:spcAft>
              <a:buNone/>
              <a:defRPr sz="3200" b="1">
                <a:latin typeface="Calibri" panose="020F0502020204030204" pitchFamily="34" charset="0"/>
                <a:ea typeface="Calibri" panose="020F0502020204030204" pitchFamily="34" charset="0"/>
                <a:cs typeface="Times New Roman" panose="02020603050405020304" pitchFamily="18" charset="0"/>
              </a:defRPr>
            </a:lvl1pPr>
          </a:lstStyle>
          <a:p>
            <a:r>
              <a:rPr lang="en-US" dirty="0"/>
              <a:t>Difference between Required and Available hospital beds as per WHO Standards</a:t>
            </a:r>
            <a:endParaRPr lang="en-IN" dirty="0"/>
          </a:p>
        </p:txBody>
      </p:sp>
      <p:pic>
        <p:nvPicPr>
          <p:cNvPr id="4" name="Content Placeholder 3">
            <a:extLst>
              <a:ext uri="{FF2B5EF4-FFF2-40B4-BE49-F238E27FC236}">
                <a16:creationId xmlns:a16="http://schemas.microsoft.com/office/drawing/2014/main" id="{4ADF00A6-2AB5-48BD-BA91-35EBFFC24964}"/>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7659" t="19228" r="33777" b="9142"/>
          <a:stretch/>
        </p:blipFill>
        <p:spPr>
          <a:xfrm>
            <a:off x="2486025" y="1197893"/>
            <a:ext cx="6915150" cy="5361715"/>
          </a:xfrm>
          <a:prstGeom prst="rect">
            <a:avLst/>
          </a:prstGeom>
          <a:ln>
            <a:noFill/>
          </a:ln>
          <a:effectLst>
            <a:outerShdw blurRad="292100" dist="139700" dir="2700000" algn="tl" rotWithShape="0">
              <a:srgbClr val="333333">
                <a:alpha val="65000"/>
              </a:srgbClr>
            </a:outerShdw>
          </a:effectLst>
        </p:spPr>
      </p:pic>
      <p:sp>
        <p:nvSpPr>
          <p:cNvPr id="3" name="Content Placeholder 2">
            <a:extLst>
              <a:ext uri="{FF2B5EF4-FFF2-40B4-BE49-F238E27FC236}">
                <a16:creationId xmlns:a16="http://schemas.microsoft.com/office/drawing/2014/main" id="{7A45B551-C514-4FB2-91DE-814E40B0EE2D}"/>
              </a:ext>
            </a:extLst>
          </p:cNvPr>
          <p:cNvSpPr>
            <a:spLocks noGrp="1"/>
          </p:cNvSpPr>
          <p:nvPr>
            <p:ph sz="half" idx="1"/>
          </p:nvPr>
        </p:nvSpPr>
        <p:spPr/>
        <p:txBody>
          <a:bodyPr/>
          <a:lstStyle/>
          <a:p>
            <a:br>
              <a:rPr lang="en-IN" dirty="0"/>
            </a:br>
            <a:br>
              <a:rPr lang="en-IN" dirty="0"/>
            </a:br>
            <a:br>
              <a:rPr lang="en-IN" dirty="0"/>
            </a:br>
            <a:br>
              <a:rPr lang="en-IN" dirty="0"/>
            </a:br>
            <a:endParaRPr lang="en-IN" dirty="0"/>
          </a:p>
        </p:txBody>
      </p:sp>
    </p:spTree>
    <p:extLst>
      <p:ext uri="{BB962C8B-B14F-4D97-AF65-F5344CB8AC3E}">
        <p14:creationId xmlns:p14="http://schemas.microsoft.com/office/powerpoint/2010/main" val="1702867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C412DB9-CECB-66A4-5079-E699254B8725}"/>
              </a:ext>
            </a:extLst>
          </p:cNvPr>
          <p:cNvSpPr txBox="1"/>
          <p:nvPr/>
        </p:nvSpPr>
        <p:spPr>
          <a:xfrm>
            <a:off x="2108200" y="204960"/>
            <a:ext cx="10902950" cy="595932"/>
          </a:xfrm>
          <a:prstGeom prst="rect">
            <a:avLst/>
          </a:prstGeom>
          <a:noFill/>
        </p:spPr>
        <p:txBody>
          <a:bodyPr vert="horz" wrap="square" lIns="91440" tIns="45720" rIns="91440" bIns="45720" rtlCol="0" anchor="ctr">
            <a:spAutoFit/>
          </a:bodyPr>
          <a:lstStyle>
            <a:defPPr>
              <a:defRPr lang="en-US"/>
            </a:defPPr>
            <a:lvl1pPr>
              <a:lnSpc>
                <a:spcPct val="107000"/>
              </a:lnSpc>
              <a:spcBef>
                <a:spcPct val="0"/>
              </a:spcBef>
              <a:spcAft>
                <a:spcPts val="800"/>
              </a:spcAft>
              <a:buNone/>
              <a:defRPr sz="3200" b="1">
                <a:latin typeface="Calibri" panose="020F0502020204030204" pitchFamily="34" charset="0"/>
                <a:ea typeface="Calibri" panose="020F0502020204030204" pitchFamily="34" charset="0"/>
                <a:cs typeface="Times New Roman" panose="02020603050405020304" pitchFamily="18" charset="0"/>
              </a:defRPr>
            </a:lvl1pPr>
          </a:lstStyle>
          <a:p>
            <a:r>
              <a:rPr lang="en-US" dirty="0"/>
              <a:t>Government hospitals required to install to meet Standards </a:t>
            </a:r>
            <a:endParaRPr lang="en-US" b="0" dirty="0"/>
          </a:p>
        </p:txBody>
      </p:sp>
      <p:sp>
        <p:nvSpPr>
          <p:cNvPr id="3" name="Content Placeholder 2">
            <a:extLst>
              <a:ext uri="{FF2B5EF4-FFF2-40B4-BE49-F238E27FC236}">
                <a16:creationId xmlns:a16="http://schemas.microsoft.com/office/drawing/2014/main" id="{7A45B551-C514-4FB2-91DE-814E40B0EE2D}"/>
              </a:ext>
            </a:extLst>
          </p:cNvPr>
          <p:cNvSpPr>
            <a:spLocks noGrp="1"/>
          </p:cNvSpPr>
          <p:nvPr>
            <p:ph sz="half" idx="1"/>
          </p:nvPr>
        </p:nvSpPr>
        <p:spPr/>
        <p:txBody>
          <a:bodyPr/>
          <a:lstStyle/>
          <a:p>
            <a:br>
              <a:rPr lang="en-IN" dirty="0"/>
            </a:br>
            <a:br>
              <a:rPr lang="en-IN" dirty="0"/>
            </a:br>
            <a:br>
              <a:rPr lang="en-IN" dirty="0"/>
            </a:br>
            <a:br>
              <a:rPr lang="en-IN" dirty="0"/>
            </a:br>
            <a:endParaRPr lang="en-IN" dirty="0"/>
          </a:p>
        </p:txBody>
      </p:sp>
      <p:pic>
        <p:nvPicPr>
          <p:cNvPr id="8" name="Content Placeholder 7">
            <a:extLst>
              <a:ext uri="{FF2B5EF4-FFF2-40B4-BE49-F238E27FC236}">
                <a16:creationId xmlns:a16="http://schemas.microsoft.com/office/drawing/2014/main" id="{D2764437-5563-49BB-8874-8ED489D26D6D}"/>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7574" t="22658" r="33272" b="15251"/>
          <a:stretch/>
        </p:blipFill>
        <p:spPr>
          <a:xfrm>
            <a:off x="2759075" y="1037576"/>
            <a:ext cx="6235699" cy="5407561"/>
          </a:xfrm>
        </p:spPr>
      </p:pic>
    </p:spTree>
    <p:extLst>
      <p:ext uri="{BB962C8B-B14F-4D97-AF65-F5344CB8AC3E}">
        <p14:creationId xmlns:p14="http://schemas.microsoft.com/office/powerpoint/2010/main" val="1617183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70B8F-40EF-6234-08B5-0FEE8140DFA5}"/>
              </a:ext>
            </a:extLst>
          </p:cNvPr>
          <p:cNvSpPr>
            <a:spLocks noGrp="1"/>
          </p:cNvSpPr>
          <p:nvPr>
            <p:ph type="title"/>
          </p:nvPr>
        </p:nvSpPr>
        <p:spPr>
          <a:xfrm>
            <a:off x="887451" y="1741425"/>
            <a:ext cx="10515600" cy="595932"/>
          </a:xfrm>
          <a:noFill/>
        </p:spPr>
        <p:txBody>
          <a:bodyPr vert="horz" wrap="square" lIns="91440" tIns="45720" rIns="91440" bIns="45720" rtlCol="0" anchor="ctr">
            <a:spAutoFit/>
          </a:bodyPr>
          <a:lstStyle/>
          <a:p>
            <a:pPr>
              <a:lnSpc>
                <a:spcPct val="107000"/>
              </a:lnSpc>
              <a:spcAft>
                <a:spcPts val="800"/>
              </a:spcAft>
            </a:pPr>
            <a:r>
              <a:rPr lang="en-IN" sz="3200" b="1" dirty="0">
                <a:latin typeface="Calibri" panose="020F0502020204030204" pitchFamily="34" charset="0"/>
                <a:ea typeface="Calibri" panose="020F0502020204030204" pitchFamily="34" charset="0"/>
                <a:cs typeface="Times New Roman" panose="02020603050405020304" pitchFamily="18" charset="0"/>
              </a:rPr>
              <a:t>Highlights &amp; Standout Features:</a:t>
            </a:r>
          </a:p>
        </p:txBody>
      </p:sp>
      <p:sp>
        <p:nvSpPr>
          <p:cNvPr id="3" name="Content Placeholder 2">
            <a:extLst>
              <a:ext uri="{FF2B5EF4-FFF2-40B4-BE49-F238E27FC236}">
                <a16:creationId xmlns:a16="http://schemas.microsoft.com/office/drawing/2014/main" id="{83C8FF7E-AE54-BCD8-5709-5A7B2E0A0603}"/>
              </a:ext>
            </a:extLst>
          </p:cNvPr>
          <p:cNvSpPr>
            <a:spLocks noGrp="1"/>
          </p:cNvSpPr>
          <p:nvPr>
            <p:ph idx="1"/>
          </p:nvPr>
        </p:nvSpPr>
        <p:spPr>
          <a:xfrm>
            <a:off x="887450" y="2590800"/>
            <a:ext cx="10515600" cy="2997201"/>
          </a:xfrm>
        </p:spPr>
        <p:txBody>
          <a:bodyPr>
            <a:normAutofit fontScale="92500" lnSpcReduction="10000"/>
          </a:bodyPr>
          <a:lstStyle/>
          <a:p>
            <a:pPr marL="0" indent="0">
              <a:buNone/>
            </a:pPr>
            <a:endParaRPr lang="en-US" sz="2600" dirty="0">
              <a:latin typeface="Calibri" panose="020F0502020204030204" pitchFamily="34" charset="0"/>
              <a:ea typeface="Calibri" panose="020F0502020204030204" pitchFamily="34" charset="0"/>
              <a:cs typeface="Calibri" panose="020F0502020204030204" pitchFamily="34" charset="0"/>
            </a:endParaRPr>
          </a:p>
          <a:p>
            <a:r>
              <a:rPr lang="en-US" sz="2600" dirty="0">
                <a:latin typeface="Calibri" panose="020F0502020204030204" pitchFamily="34" charset="0"/>
                <a:ea typeface="Calibri" panose="020F0502020204030204" pitchFamily="34" charset="0"/>
                <a:cs typeface="Calibri" panose="020F0502020204030204" pitchFamily="34" charset="0"/>
              </a:rPr>
              <a:t>Create reusable functions for common data processing tasks, such as extracting basic information and renaming states and districts uniformly.</a:t>
            </a:r>
          </a:p>
          <a:p>
            <a:pPr lvl="1"/>
            <a:r>
              <a:rPr lang="en-US" sz="2200" dirty="0">
                <a:latin typeface="Calibri" panose="020F0502020204030204" pitchFamily="34" charset="0"/>
                <a:ea typeface="Calibri" panose="020F0502020204030204" pitchFamily="34" charset="0"/>
                <a:cs typeface="Calibri" panose="020F0502020204030204" pitchFamily="34" charset="0"/>
              </a:rPr>
              <a:t>The </a:t>
            </a:r>
            <a:r>
              <a:rPr lang="en-US" sz="2200" dirty="0" err="1">
                <a:latin typeface="Calibri" panose="020F0502020204030204" pitchFamily="34" charset="0"/>
                <a:ea typeface="Calibri" panose="020F0502020204030204" pitchFamily="34" charset="0"/>
                <a:cs typeface="Calibri" panose="020F0502020204030204" pitchFamily="34" charset="0"/>
              </a:rPr>
              <a:t>BasicInfo</a:t>
            </a:r>
            <a:r>
              <a:rPr lang="en-US" sz="2200" dirty="0">
                <a:latin typeface="Calibri" panose="020F0502020204030204" pitchFamily="34" charset="0"/>
                <a:ea typeface="Calibri" panose="020F0502020204030204" pitchFamily="34" charset="0"/>
                <a:cs typeface="Calibri" panose="020F0502020204030204" pitchFamily="34" charset="0"/>
              </a:rPr>
              <a:t> function can extract essential information from every dataset, such as number of observations, variables, data types, and missing values.</a:t>
            </a:r>
          </a:p>
          <a:p>
            <a:pPr lvl="1"/>
            <a:r>
              <a:rPr lang="en-US" sz="2200" dirty="0">
                <a:latin typeface="Calibri" panose="020F0502020204030204" pitchFamily="34" charset="0"/>
                <a:ea typeface="Calibri" panose="020F0502020204030204" pitchFamily="34" charset="0"/>
                <a:cs typeface="Calibri" panose="020F0502020204030204" pitchFamily="34" charset="0"/>
              </a:rPr>
              <a:t>The Rename function can standardize state and district names across all datasets, making it easier to merge and analyze data.</a:t>
            </a:r>
          </a:p>
          <a:p>
            <a:r>
              <a:rPr lang="en-US" sz="2600" dirty="0">
                <a:latin typeface="Calibri" panose="020F0502020204030204" pitchFamily="34" charset="0"/>
                <a:ea typeface="Calibri" panose="020F0502020204030204" pitchFamily="34" charset="0"/>
                <a:cs typeface="Calibri" panose="020F0502020204030204" pitchFamily="34" charset="0"/>
              </a:rPr>
              <a:t>Use geospatial analysis tools like </a:t>
            </a:r>
            <a:r>
              <a:rPr lang="en-US" sz="2600" dirty="0" err="1">
                <a:latin typeface="Calibri" panose="020F0502020204030204" pitchFamily="34" charset="0"/>
                <a:ea typeface="Calibri" panose="020F0502020204030204" pitchFamily="34" charset="0"/>
                <a:cs typeface="Calibri" panose="020F0502020204030204" pitchFamily="34" charset="0"/>
              </a:rPr>
              <a:t>Geopandas</a:t>
            </a:r>
            <a:r>
              <a:rPr lang="en-US" sz="2600" dirty="0">
                <a:latin typeface="Calibri" panose="020F0502020204030204" pitchFamily="34" charset="0"/>
                <a:ea typeface="Calibri" panose="020F0502020204030204" pitchFamily="34" charset="0"/>
                <a:cs typeface="Calibri" panose="020F0502020204030204" pitchFamily="34" charset="0"/>
              </a:rPr>
              <a:t> to create informative visualizations and improve understanding of state-wise comparisons.</a:t>
            </a:r>
          </a:p>
          <a:p>
            <a:pPr marL="0" indent="0">
              <a:buNone/>
            </a:pPr>
            <a:endParaRPr lang="en-IN" sz="2000" b="1" dirty="0">
              <a:latin typeface="Calibri" panose="020F0502020204030204" pitchFamily="34" charset="0"/>
              <a:ea typeface="Calibri" panose="020F0502020204030204" pitchFamily="34" charset="0"/>
              <a:cs typeface="Calibri" panose="020F0502020204030204" pitchFamily="34" charset="0"/>
            </a:endParaRPr>
          </a:p>
          <a:p>
            <a:pPr lvl="1"/>
            <a:endParaRPr lang="en-US" sz="1600" dirty="0">
              <a:latin typeface="Calibri" panose="020F0502020204030204" pitchFamily="34" charset="0"/>
              <a:ea typeface="Calibri" panose="020F0502020204030204" pitchFamily="34" charset="0"/>
              <a:cs typeface="Calibri" panose="020F0502020204030204" pitchFamily="34" charset="0"/>
            </a:endParaRPr>
          </a:p>
          <a:p>
            <a:pPr lvl="1"/>
            <a:endParaRPr lang="en-US" sz="1600" dirty="0">
              <a:latin typeface="Calibri" panose="020F0502020204030204" pitchFamily="34" charset="0"/>
              <a:ea typeface="Calibri" panose="020F0502020204030204" pitchFamily="34" charset="0"/>
              <a:cs typeface="Calibri" panose="020F0502020204030204" pitchFamily="34" charset="0"/>
            </a:endParaRPr>
          </a:p>
          <a:p>
            <a:pPr lvl="1"/>
            <a:endParaRPr lang="en-IN" sz="16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47420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3909D2-25E4-1373-5966-D2BD4CEC9208}"/>
              </a:ext>
            </a:extLst>
          </p:cNvPr>
          <p:cNvSpPr txBox="1"/>
          <p:nvPr/>
        </p:nvSpPr>
        <p:spPr>
          <a:xfrm>
            <a:off x="612775" y="985023"/>
            <a:ext cx="7213600" cy="595932"/>
          </a:xfrm>
          <a:prstGeom prst="rect">
            <a:avLst/>
          </a:prstGeom>
          <a:noFill/>
        </p:spPr>
        <p:txBody>
          <a:bodyPr vert="horz" wrap="square" lIns="91440" tIns="45720" rIns="91440" bIns="45720" rtlCol="0" anchor="ctr">
            <a:spAutoFit/>
          </a:bodyPr>
          <a:lstStyle>
            <a:lvl1pPr>
              <a:lnSpc>
                <a:spcPct val="107000"/>
              </a:lnSpc>
              <a:spcBef>
                <a:spcPct val="0"/>
              </a:spcBef>
              <a:spcAft>
                <a:spcPts val="800"/>
              </a:spcAft>
              <a:buNone/>
              <a:defRPr sz="3200" b="1">
                <a:latin typeface="Calibri" panose="020F0502020204030204" pitchFamily="34" charset="0"/>
                <a:ea typeface="Calibri" panose="020F0502020204030204" pitchFamily="34" charset="0"/>
                <a:cs typeface="Times New Roman" panose="02020603050405020304" pitchFamily="18" charset="0"/>
              </a:defRPr>
            </a:lvl1pPr>
          </a:lstStyle>
          <a:p>
            <a:r>
              <a:rPr lang="en-IN" dirty="0"/>
              <a:t>   Optimization and Best Practices Used</a:t>
            </a:r>
          </a:p>
        </p:txBody>
      </p:sp>
      <p:sp>
        <p:nvSpPr>
          <p:cNvPr id="2" name="Rectangle 1">
            <a:extLst>
              <a:ext uri="{FF2B5EF4-FFF2-40B4-BE49-F238E27FC236}">
                <a16:creationId xmlns:a16="http://schemas.microsoft.com/office/drawing/2014/main" id="{7B6AADBB-6214-4817-9ED0-A1B9CBC59038}"/>
              </a:ext>
            </a:extLst>
          </p:cNvPr>
          <p:cNvSpPr/>
          <p:nvPr/>
        </p:nvSpPr>
        <p:spPr>
          <a:xfrm>
            <a:off x="885825" y="2067088"/>
            <a:ext cx="9613900" cy="2723823"/>
          </a:xfrm>
          <a:prstGeom prst="rect">
            <a:avLst/>
          </a:prstGeom>
        </p:spPr>
        <p:txBody>
          <a:bodyPr wrap="square">
            <a:spAutoFit/>
          </a:bodyPr>
          <a:lstStyle/>
          <a:p>
            <a:pPr marL="342900" indent="-342900" fontAlgn="base">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Optimize data processing by leveraging the vectorization capabilities of Pandas instead of looping, which can improve performance and enable parallel processing. </a:t>
            </a:r>
          </a:p>
          <a:p>
            <a:pPr fontAlgn="base">
              <a:buFont typeface="Arial" panose="020B0604020202020204" pitchFamily="34" charset="0"/>
              <a:buChar char="•"/>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342900" indent="-342900" fontAlgn="base">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Implement best practices for code reuse by creating user-defined functions to clean and transform dirty data frames. By modularizing code and separating concerns, we can improve code maintainability and reduce redundancy</a:t>
            </a:r>
            <a:endParaRPr lang="en-IN" sz="20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endParaRPr>
          </a:p>
          <a:p>
            <a:pPr marL="742950" lvl="1" indent="-285750" fontAlgn="base">
              <a:buFont typeface="Arial" panose="020B0604020202020204" pitchFamily="34" charset="0"/>
              <a:buChar char="•"/>
            </a:pPr>
            <a:endParaRPr lang="en-IN" sz="1700" b="0" i="0" u="none" strike="noStrike" dirty="0">
              <a:solidFill>
                <a:srgbClr val="595959"/>
              </a:solidFill>
              <a:effectLst/>
              <a:latin typeface="Lato"/>
            </a:endParaRPr>
          </a:p>
          <a:p>
            <a:pPr marL="742950" lvl="1" indent="-285750" fontAlgn="base">
              <a:buFont typeface="Arial" panose="020B0604020202020204" pitchFamily="34" charset="0"/>
              <a:buChar char="•"/>
            </a:pPr>
            <a:endParaRPr lang="en-IN" sz="1700" dirty="0">
              <a:solidFill>
                <a:srgbClr val="595959"/>
              </a:solidFill>
              <a:latin typeface="Lato"/>
            </a:endParaRPr>
          </a:p>
          <a:p>
            <a:pPr marL="742950" lvl="1" indent="-285750" fontAlgn="base">
              <a:buFont typeface="Arial" panose="020B0604020202020204" pitchFamily="34" charset="0"/>
              <a:buChar char="•"/>
            </a:pPr>
            <a:endParaRPr lang="en-IN" sz="1700" b="0" i="0" u="none" strike="noStrike" dirty="0">
              <a:solidFill>
                <a:srgbClr val="595959"/>
              </a:solidFill>
              <a:effectLst/>
              <a:latin typeface="Lato"/>
            </a:endParaRPr>
          </a:p>
        </p:txBody>
      </p:sp>
    </p:spTree>
    <p:extLst>
      <p:ext uri="{BB962C8B-B14F-4D97-AF65-F5344CB8AC3E}">
        <p14:creationId xmlns:p14="http://schemas.microsoft.com/office/powerpoint/2010/main" val="2952281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3909D2-25E4-1373-5966-D2BD4CEC9208}"/>
              </a:ext>
            </a:extLst>
          </p:cNvPr>
          <p:cNvSpPr txBox="1"/>
          <p:nvPr/>
        </p:nvSpPr>
        <p:spPr>
          <a:xfrm>
            <a:off x="2489200" y="242073"/>
            <a:ext cx="7213600" cy="595932"/>
          </a:xfrm>
          <a:prstGeom prst="rect">
            <a:avLst/>
          </a:prstGeom>
          <a:noFill/>
        </p:spPr>
        <p:txBody>
          <a:bodyPr vert="horz" wrap="square" lIns="91440" tIns="45720" rIns="91440" bIns="45720" rtlCol="0" anchor="ctr">
            <a:spAutoFit/>
          </a:bodyPr>
          <a:lstStyle>
            <a:lvl1pPr>
              <a:lnSpc>
                <a:spcPct val="107000"/>
              </a:lnSpc>
              <a:spcBef>
                <a:spcPct val="0"/>
              </a:spcBef>
              <a:spcAft>
                <a:spcPts val="800"/>
              </a:spcAft>
              <a:buNone/>
              <a:defRPr sz="3200" b="1">
                <a:latin typeface="Calibri" panose="020F0502020204030204" pitchFamily="34" charset="0"/>
                <a:ea typeface="Calibri" panose="020F0502020204030204" pitchFamily="34" charset="0"/>
                <a:cs typeface="Times New Roman" panose="02020603050405020304" pitchFamily="18" charset="0"/>
              </a:defRPr>
            </a:lvl1pPr>
          </a:lstStyle>
          <a:p>
            <a:r>
              <a:rPr lang="en-IN" dirty="0"/>
              <a:t>                        Conclusions</a:t>
            </a:r>
          </a:p>
        </p:txBody>
      </p:sp>
      <p:sp>
        <p:nvSpPr>
          <p:cNvPr id="2" name="Rectangle 1">
            <a:extLst>
              <a:ext uri="{FF2B5EF4-FFF2-40B4-BE49-F238E27FC236}">
                <a16:creationId xmlns:a16="http://schemas.microsoft.com/office/drawing/2014/main" id="{7B6AADBB-6214-4817-9ED0-A1B9CBC59038}"/>
              </a:ext>
            </a:extLst>
          </p:cNvPr>
          <p:cNvSpPr/>
          <p:nvPr/>
        </p:nvSpPr>
        <p:spPr>
          <a:xfrm>
            <a:off x="914400" y="1308100"/>
            <a:ext cx="9613900" cy="5293757"/>
          </a:xfrm>
          <a:prstGeom prst="rect">
            <a:avLst/>
          </a:prstGeom>
        </p:spPr>
        <p:txBody>
          <a:bodyPr wrap="square">
            <a:spAutoFit/>
          </a:bodyPr>
          <a:lstStyle/>
          <a:p>
            <a:pPr fontAlgn="base">
              <a:buFont typeface="Arial" panose="020B0604020202020204" pitchFamily="34" charset="0"/>
              <a:buChar char="•"/>
            </a:pPr>
            <a:r>
              <a:rPr lang="en-IN"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3 States which need more hospital beds at the earliest</a:t>
            </a:r>
          </a:p>
          <a:p>
            <a:pPr marL="742950" lvl="1" indent="-285750" fontAlgn="base">
              <a:buFont typeface="Arial" panose="020B0604020202020204" pitchFamily="34" charset="0"/>
              <a:buChar char="•"/>
            </a:pPr>
            <a:r>
              <a:rPr lang="en-IN" sz="1700"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1. Bihar   2. Jharkhand    3. Uttar Pradesh</a:t>
            </a:r>
          </a:p>
          <a:p>
            <a:pPr marL="742950" lvl="1" indent="-285750" fontAlgn="base">
              <a:buFont typeface="Arial" panose="020B0604020202020204" pitchFamily="34" charset="0"/>
              <a:buChar char="•"/>
            </a:pPr>
            <a:endParaRPr lang="en-IN" sz="1050"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endParaRPr>
          </a:p>
          <a:p>
            <a:pPr fontAlgn="base">
              <a:buFont typeface="Arial" panose="020B0604020202020204" pitchFamily="34" charset="0"/>
              <a:buChar char="•"/>
            </a:pPr>
            <a:r>
              <a:rPr lang="en-IN" dirty="0">
                <a:latin typeface="Calibri" panose="020F0502020204030204" pitchFamily="34" charset="0"/>
                <a:ea typeface="Calibri" panose="020F0502020204030204" pitchFamily="34" charset="0"/>
                <a:cs typeface="Calibri" panose="020F0502020204030204" pitchFamily="34" charset="0"/>
              </a:rPr>
              <a:t>3 States which have more difference between required and available beds as per WHO standards</a:t>
            </a:r>
          </a:p>
          <a:p>
            <a:pPr marL="742950" lvl="1" indent="-285750" fontAlgn="base">
              <a:buFont typeface="Arial" panose="020B0604020202020204" pitchFamily="34" charset="0"/>
              <a:buChar char="•"/>
            </a:pPr>
            <a:r>
              <a:rPr lang="en-IN" sz="1700"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1. Uttar Pradesh    2. Maharashtra    3. Bihar</a:t>
            </a:r>
          </a:p>
          <a:p>
            <a:pPr lvl="1" fontAlgn="base"/>
            <a:endParaRPr lang="en-IN" sz="1050"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endParaRPr>
          </a:p>
          <a:p>
            <a:pPr fontAlgn="base">
              <a:buFont typeface="Arial" panose="020B0604020202020204" pitchFamily="34" charset="0"/>
              <a:buChar char="•"/>
            </a:pPr>
            <a:r>
              <a:rPr lang="en-IN" dirty="0">
                <a:latin typeface="Calibri" panose="020F0502020204030204" pitchFamily="34" charset="0"/>
                <a:ea typeface="Calibri" panose="020F0502020204030204" pitchFamily="34" charset="0"/>
                <a:cs typeface="Calibri" panose="020F0502020204030204" pitchFamily="34" charset="0"/>
              </a:rPr>
              <a:t>3 States which needs immediate installation of Hospitals</a:t>
            </a:r>
          </a:p>
          <a:p>
            <a:pPr lvl="1" fontAlgn="base">
              <a:buFont typeface="Arial" panose="020B0604020202020204" pitchFamily="34" charset="0"/>
              <a:buChar char="•"/>
            </a:pPr>
            <a:r>
              <a:rPr lang="en-IN"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    1. Uttar Pradesh     2. Bihar    3. Odisha</a:t>
            </a:r>
          </a:p>
          <a:p>
            <a:pPr fontAlgn="base">
              <a:buFont typeface="Arial" panose="020B0604020202020204" pitchFamily="34" charset="0"/>
              <a:buChar char="•"/>
            </a:pPr>
            <a:endParaRPr lang="en-IN" dirty="0">
              <a:latin typeface="Calibri" panose="020F0502020204030204" pitchFamily="34" charset="0"/>
              <a:ea typeface="Calibri" panose="020F0502020204030204" pitchFamily="34" charset="0"/>
              <a:cs typeface="Calibri" panose="020F0502020204030204" pitchFamily="34" charset="0"/>
            </a:endParaRPr>
          </a:p>
          <a:p>
            <a:pPr fontAlgn="base">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The analysis highlights the need for policymakers and stakeholders to focus on improving healthcare facilities in these states. </a:t>
            </a:r>
          </a:p>
          <a:p>
            <a:pPr fontAlgn="base"/>
            <a:endParaRPr lang="en-US" sz="1050" dirty="0">
              <a:latin typeface="Calibri" panose="020F0502020204030204" pitchFamily="34" charset="0"/>
              <a:ea typeface="Calibri" panose="020F0502020204030204" pitchFamily="34" charset="0"/>
              <a:cs typeface="Calibri" panose="020F0502020204030204" pitchFamily="34" charset="0"/>
            </a:endParaRPr>
          </a:p>
          <a:p>
            <a:pPr fontAlgn="base">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The government needs to invest in healthcare infrastructure, increase funding for healthcare, and encourage public-private partnerships to bridge the gap between required and available healthcare facilities.</a:t>
            </a:r>
            <a:endParaRPr lang="en-IN" dirty="0">
              <a:latin typeface="Calibri" panose="020F0502020204030204" pitchFamily="34" charset="0"/>
              <a:ea typeface="Calibri" panose="020F0502020204030204" pitchFamily="34" charset="0"/>
              <a:cs typeface="Calibri" panose="020F0502020204030204" pitchFamily="34" charset="0"/>
            </a:endParaRPr>
          </a:p>
          <a:p>
            <a:pPr lvl="1" fontAlgn="base"/>
            <a:endParaRPr lang="en-IN" sz="1700"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endParaRPr>
          </a:p>
          <a:p>
            <a:pPr marL="742950" lvl="1" indent="-285750" fontAlgn="base">
              <a:buFont typeface="Arial" panose="020B0604020202020204" pitchFamily="34" charset="0"/>
              <a:buChar char="•"/>
            </a:pPr>
            <a:endParaRPr lang="en-IN" sz="1700"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endParaRPr>
          </a:p>
          <a:p>
            <a:pPr marL="742950" lvl="1" indent="-285750" fontAlgn="base">
              <a:buFont typeface="Arial" panose="020B0604020202020204" pitchFamily="34" charset="0"/>
              <a:buChar char="•"/>
            </a:pPr>
            <a:endParaRPr lang="en-IN" sz="1700" b="0" i="0" u="none" strike="noStrike" dirty="0">
              <a:solidFill>
                <a:srgbClr val="595959"/>
              </a:solidFill>
              <a:effectLst/>
              <a:latin typeface="Lato"/>
            </a:endParaRPr>
          </a:p>
          <a:p>
            <a:pPr marL="742950" lvl="1" indent="-285750" fontAlgn="base">
              <a:buFont typeface="Arial" panose="020B0604020202020204" pitchFamily="34" charset="0"/>
              <a:buChar char="•"/>
            </a:pPr>
            <a:endParaRPr lang="en-IN" sz="1700" dirty="0">
              <a:solidFill>
                <a:srgbClr val="595959"/>
              </a:solidFill>
              <a:latin typeface="Lato"/>
            </a:endParaRPr>
          </a:p>
          <a:p>
            <a:pPr marL="742950" lvl="1" indent="-285750" fontAlgn="base">
              <a:buFont typeface="Arial" panose="020B0604020202020204" pitchFamily="34" charset="0"/>
              <a:buChar char="•"/>
            </a:pPr>
            <a:endParaRPr lang="en-IN" sz="1700" b="0" i="0" u="none" strike="noStrike" dirty="0">
              <a:solidFill>
                <a:srgbClr val="595959"/>
              </a:solidFill>
              <a:effectLst/>
              <a:latin typeface="Lato"/>
            </a:endParaRPr>
          </a:p>
        </p:txBody>
      </p:sp>
    </p:spTree>
    <p:extLst>
      <p:ext uri="{BB962C8B-B14F-4D97-AF65-F5344CB8AC3E}">
        <p14:creationId xmlns:p14="http://schemas.microsoft.com/office/powerpoint/2010/main" val="1938752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B48AE5-C45A-639E-C895-87CEE7EA2BC2}"/>
              </a:ext>
            </a:extLst>
          </p:cNvPr>
          <p:cNvSpPr>
            <a:spLocks noGrp="1"/>
          </p:cNvSpPr>
          <p:nvPr>
            <p:ph type="body" idx="1"/>
          </p:nvPr>
        </p:nvSpPr>
        <p:spPr>
          <a:xfrm>
            <a:off x="2114550" y="1552576"/>
            <a:ext cx="7753350" cy="3371850"/>
          </a:xfrm>
        </p:spPr>
        <p:txBody>
          <a:bodyPr/>
          <a:lstStyle/>
          <a:p>
            <a:r>
              <a:rPr lang="en-IN" dirty="0"/>
              <a:t>Health Care Analysis</a:t>
            </a:r>
          </a:p>
          <a:p>
            <a:endParaRPr lang="en-IN" sz="2400" dirty="0"/>
          </a:p>
          <a:p>
            <a:r>
              <a:rPr lang="en-IN" sz="2400" dirty="0"/>
              <a:t>- </a:t>
            </a:r>
            <a:r>
              <a:rPr lang="en-IN" sz="2400" dirty="0" err="1"/>
              <a:t>Gangothri</a:t>
            </a:r>
            <a:r>
              <a:rPr lang="en-IN" sz="2400" dirty="0"/>
              <a:t> (FT642)</a:t>
            </a:r>
          </a:p>
        </p:txBody>
      </p:sp>
    </p:spTree>
    <p:extLst>
      <p:ext uri="{BB962C8B-B14F-4D97-AF65-F5344CB8AC3E}">
        <p14:creationId xmlns:p14="http://schemas.microsoft.com/office/powerpoint/2010/main" val="6559254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DAAA6-DF3F-16F7-CEF9-C6556501F8AC}"/>
              </a:ext>
            </a:extLst>
          </p:cNvPr>
          <p:cNvSpPr>
            <a:spLocks noGrp="1"/>
          </p:cNvSpPr>
          <p:nvPr>
            <p:ph type="title"/>
          </p:nvPr>
        </p:nvSpPr>
        <p:spPr>
          <a:xfrm>
            <a:off x="1026217" y="1587023"/>
            <a:ext cx="3932237" cy="595932"/>
          </a:xfrm>
          <a:noFill/>
        </p:spPr>
        <p:txBody>
          <a:bodyPr vert="horz" wrap="square" lIns="91440" tIns="45720" rIns="91440" bIns="45720" rtlCol="0" anchor="ctr">
            <a:spAutoFit/>
          </a:bodyPr>
          <a:lstStyle/>
          <a:p>
            <a:pPr>
              <a:lnSpc>
                <a:spcPct val="107000"/>
              </a:lnSpc>
              <a:spcAft>
                <a:spcPts val="800"/>
              </a:spcAft>
            </a:pPr>
            <a:r>
              <a:rPr lang="en-IN" b="1" dirty="0">
                <a:latin typeface="Calibri" panose="020F0502020204030204" pitchFamily="34" charset="0"/>
                <a:ea typeface="Calibri" panose="020F0502020204030204" pitchFamily="34" charset="0"/>
                <a:cs typeface="Times New Roman" panose="02020603050405020304" pitchFamily="18" charset="0"/>
              </a:rPr>
              <a:t>Roadblocks</a:t>
            </a:r>
          </a:p>
        </p:txBody>
      </p:sp>
      <p:sp>
        <p:nvSpPr>
          <p:cNvPr id="3" name="Content Placeholder 2">
            <a:extLst>
              <a:ext uri="{FF2B5EF4-FFF2-40B4-BE49-F238E27FC236}">
                <a16:creationId xmlns:a16="http://schemas.microsoft.com/office/drawing/2014/main" id="{A59CEBE1-D086-3D09-8F00-E1368968BB41}"/>
              </a:ext>
            </a:extLst>
          </p:cNvPr>
          <p:cNvSpPr>
            <a:spLocks noGrp="1"/>
          </p:cNvSpPr>
          <p:nvPr>
            <p:ph idx="1"/>
          </p:nvPr>
        </p:nvSpPr>
        <p:spPr/>
        <p:txBody>
          <a:bodyPr>
            <a:normAutofit/>
          </a:bodyPr>
          <a:lstStyle/>
          <a:p>
            <a:endParaRPr lang="en-IN" sz="1800" dirty="0"/>
          </a:p>
        </p:txBody>
      </p:sp>
      <p:sp>
        <p:nvSpPr>
          <p:cNvPr id="4" name="Text Placeholder 3">
            <a:extLst>
              <a:ext uri="{FF2B5EF4-FFF2-40B4-BE49-F238E27FC236}">
                <a16:creationId xmlns:a16="http://schemas.microsoft.com/office/drawing/2014/main" id="{40F0B7F9-1109-717C-7199-4E2AECF85C88}"/>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IN" sz="2000"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Insufficient data to calculate Urban to rural population ratio.</a:t>
            </a:r>
          </a:p>
          <a:p>
            <a:pPr marL="285750" indent="-285750">
              <a:buFont typeface="Arial" panose="020B0604020202020204" pitchFamily="34" charset="0"/>
              <a:buChar char="•"/>
            </a:pPr>
            <a:r>
              <a:rPr lang="en-IN" sz="2000"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Private hospitals data is not available.</a:t>
            </a:r>
          </a:p>
        </p:txBody>
      </p:sp>
    </p:spTree>
    <p:extLst>
      <p:ext uri="{BB962C8B-B14F-4D97-AF65-F5344CB8AC3E}">
        <p14:creationId xmlns:p14="http://schemas.microsoft.com/office/powerpoint/2010/main" val="15434562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207045-C5D5-13C9-CAF5-31DCDF5E5690}"/>
              </a:ext>
            </a:extLst>
          </p:cNvPr>
          <p:cNvSpPr txBox="1"/>
          <p:nvPr/>
        </p:nvSpPr>
        <p:spPr>
          <a:xfrm>
            <a:off x="1394979" y="1342798"/>
            <a:ext cx="6094268" cy="470000"/>
          </a:xfrm>
          <a:prstGeom prst="rect">
            <a:avLst/>
          </a:prstGeom>
          <a:noFill/>
        </p:spPr>
        <p:txBody>
          <a:bodyPr vert="horz" wrap="square" lIns="91440" tIns="45720" rIns="91440" bIns="45720" rtlCol="0" anchor="ctr">
            <a:spAutoFit/>
          </a:bodyPr>
          <a:lstStyle>
            <a:defPPr>
              <a:defRPr lang="en-US"/>
            </a:defPPr>
            <a:lvl1pPr>
              <a:lnSpc>
                <a:spcPct val="107000"/>
              </a:lnSpc>
              <a:spcBef>
                <a:spcPct val="0"/>
              </a:spcBef>
              <a:spcAft>
                <a:spcPts val="800"/>
              </a:spcAft>
              <a:buNone/>
              <a:defRPr sz="3200" b="1">
                <a:latin typeface="Calibri" panose="020F0502020204030204" pitchFamily="34" charset="0"/>
                <a:ea typeface="Calibri" panose="020F0502020204030204" pitchFamily="34" charset="0"/>
                <a:cs typeface="Times New Roman" panose="02020603050405020304" pitchFamily="18" charset="0"/>
              </a:defRPr>
            </a:lvl1pPr>
          </a:lstStyle>
          <a:p>
            <a:r>
              <a:rPr lang="en-IN" dirty="0"/>
              <a:t>Future Scope:</a:t>
            </a:r>
          </a:p>
        </p:txBody>
      </p:sp>
      <p:sp>
        <p:nvSpPr>
          <p:cNvPr id="2" name="Rectangle 1">
            <a:extLst>
              <a:ext uri="{FF2B5EF4-FFF2-40B4-BE49-F238E27FC236}">
                <a16:creationId xmlns:a16="http://schemas.microsoft.com/office/drawing/2014/main" id="{7C333C9C-0FFB-41DB-A55A-B41D7B564F0C}"/>
              </a:ext>
            </a:extLst>
          </p:cNvPr>
          <p:cNvSpPr/>
          <p:nvPr/>
        </p:nvSpPr>
        <p:spPr>
          <a:xfrm>
            <a:off x="1394979" y="2057399"/>
            <a:ext cx="8053821" cy="2554545"/>
          </a:xfrm>
          <a:prstGeom prst="rect">
            <a:avLst/>
          </a:prstGeom>
        </p:spPr>
        <p:txBody>
          <a:bodyPr wrap="square">
            <a:spAutoFit/>
          </a:bodyPr>
          <a:lstStyle/>
          <a:p>
            <a:endParaRPr lang="en-US" dirty="0">
              <a:solidFill>
                <a:srgbClr val="D1D5DB"/>
              </a:solidFill>
              <a:latin typeface="Söhne"/>
            </a:endParaRPr>
          </a:p>
          <a:p>
            <a:pPr marL="285750" indent="-28575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Investigate correlations between different variables in the data, such as the relationship between hospital bed count and population density.</a:t>
            </a:r>
          </a:p>
          <a:p>
            <a:pPr marL="285750" indent="-285750">
              <a:buFont typeface="Arial" panose="020B0604020202020204" pitchFamily="34" charset="0"/>
              <a:buChar char="•"/>
            </a:pPr>
            <a:endParaRPr lang="en-US" sz="11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By comparing performance across states, we can identify best practices and areas for improvement, which can inform evidence-based policies and interventions.</a:t>
            </a:r>
          </a:p>
          <a:p>
            <a:pPr marL="285750" indent="-285750">
              <a:buFont typeface="Arial" panose="020B0604020202020204" pitchFamily="34" charset="0"/>
              <a:buChar char="•"/>
            </a:pPr>
            <a:endParaRPr lang="en-US" sz="11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Optimize code to increase efficiency and reduce processing time.</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666284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E88B67-0943-90F2-81A8-4EB3BC1DEDB5}"/>
              </a:ext>
            </a:extLst>
          </p:cNvPr>
          <p:cNvSpPr>
            <a:spLocks noGrp="1"/>
          </p:cNvSpPr>
          <p:nvPr>
            <p:ph type="body" idx="1"/>
          </p:nvPr>
        </p:nvSpPr>
        <p:spPr/>
        <p:txBody>
          <a:bodyPr/>
          <a:lstStyle/>
          <a:p>
            <a:r>
              <a:rPr lang="en-IN" dirty="0"/>
              <a:t>Thank You</a:t>
            </a:r>
          </a:p>
        </p:txBody>
      </p:sp>
    </p:spTree>
    <p:extLst>
      <p:ext uri="{BB962C8B-B14F-4D97-AF65-F5344CB8AC3E}">
        <p14:creationId xmlns:p14="http://schemas.microsoft.com/office/powerpoint/2010/main" val="3013321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3909D2-25E4-1373-5966-D2BD4CEC9208}"/>
              </a:ext>
            </a:extLst>
          </p:cNvPr>
          <p:cNvSpPr txBox="1"/>
          <p:nvPr/>
        </p:nvSpPr>
        <p:spPr>
          <a:xfrm>
            <a:off x="4702752" y="231324"/>
            <a:ext cx="3540702" cy="595932"/>
          </a:xfrm>
          <a:prstGeom prst="rect">
            <a:avLst/>
          </a:prstGeom>
          <a:noFill/>
        </p:spPr>
        <p:txBody>
          <a:bodyPr wrap="square">
            <a:spAutoFit/>
          </a:bodyPr>
          <a:lstStyle/>
          <a:p>
            <a:pPr>
              <a:lnSpc>
                <a:spcPct val="107000"/>
              </a:lnSpc>
              <a:spcAft>
                <a:spcPts val="800"/>
              </a:spcAft>
            </a:pPr>
            <a:r>
              <a:rPr lang="en-IN" sz="3200" b="1" dirty="0">
                <a:effectLst/>
                <a:latin typeface="Calibri" panose="020F0502020204030204" pitchFamily="34" charset="0"/>
                <a:ea typeface="Calibri" panose="020F0502020204030204" pitchFamily="34" charset="0"/>
                <a:cs typeface="Times New Roman" panose="02020603050405020304" pitchFamily="18" charset="0"/>
              </a:rPr>
              <a:t>Overview </a:t>
            </a:r>
          </a:p>
        </p:txBody>
      </p:sp>
      <p:sp>
        <p:nvSpPr>
          <p:cNvPr id="5" name="TextBox 4">
            <a:extLst>
              <a:ext uri="{FF2B5EF4-FFF2-40B4-BE49-F238E27FC236}">
                <a16:creationId xmlns:a16="http://schemas.microsoft.com/office/drawing/2014/main" id="{076D1643-4CDB-1D44-3E89-04E4A5EFD292}"/>
              </a:ext>
            </a:extLst>
          </p:cNvPr>
          <p:cNvSpPr txBox="1"/>
          <p:nvPr/>
        </p:nvSpPr>
        <p:spPr>
          <a:xfrm>
            <a:off x="1092777" y="878692"/>
            <a:ext cx="10006446" cy="5747984"/>
          </a:xfrm>
          <a:prstGeom prst="rect">
            <a:avLst/>
          </a:prstGeom>
          <a:noFill/>
        </p:spPr>
        <p:txBody>
          <a:bodyPr wrap="square">
            <a:spAutoFit/>
          </a:bodyPr>
          <a:lstStyle/>
          <a:p>
            <a:pPr marL="342900" lvl="0" indent="-342900">
              <a:lnSpc>
                <a:spcPct val="200000"/>
              </a:lnSpc>
              <a:buFont typeface="Symbol" panose="05050102010706020507" pitchFamily="18" charset="2"/>
              <a:buChar char=""/>
            </a:pPr>
            <a:r>
              <a:rPr lang="en-IN" sz="2000" dirty="0">
                <a:effectLst/>
                <a:latin typeface="Calibri" panose="020F0502020204030204" pitchFamily="34" charset="0"/>
                <a:ea typeface="Calibri" panose="020F0502020204030204" pitchFamily="34" charset="0"/>
                <a:cs typeface="Times New Roman" panose="02020603050405020304" pitchFamily="18" charset="0"/>
              </a:rPr>
              <a:t>Brief Description                                                                                                                               </a:t>
            </a:r>
            <a:r>
              <a:rPr lang="en-IN" sz="1600" dirty="0">
                <a:effectLst/>
                <a:latin typeface="Calibri" panose="020F0502020204030204" pitchFamily="34" charset="0"/>
                <a:ea typeface="Calibri" panose="020F0502020204030204" pitchFamily="34" charset="0"/>
                <a:cs typeface="Calibri" panose="020F0502020204030204" pitchFamily="34" charset="0"/>
              </a:rPr>
              <a:t> </a:t>
            </a:r>
            <a:r>
              <a:rPr lang="en-US" sz="1600" dirty="0">
                <a:latin typeface="Calibri" panose="020F0502020204030204" pitchFamily="34" charset="0"/>
                <a:ea typeface="Calibri" panose="020F0502020204030204" pitchFamily="34" charset="0"/>
                <a:cs typeface="Calibri" panose="020F0502020204030204" pitchFamily="34" charset="0"/>
              </a:rPr>
              <a:t>India's healthcare sector is a crucial area that demands attention to improve the country's present condition. Unfortunately, the current healthcare facilities in India are inadequate for the country's growing population. The existing facilities fall short of the necessary requirements, which highlights the need for an in-depth analysis of the situation. To address this need, our project aims to analyze the country's healthcare requirements by utilizing data from multiple sources, such as Census, Hospitals, Housing, and Government Hospitals. By leveraging these datasets, we hope to develop insights that can contribute towards improving the country's healthcare sector.</a:t>
            </a:r>
            <a:r>
              <a:rPr lang="en-IN" sz="1600" dirty="0">
                <a:effectLst/>
                <a:latin typeface="Calibri" panose="020F0502020204030204" pitchFamily="34" charset="0"/>
                <a:ea typeface="Calibri" panose="020F0502020204030204" pitchFamily="34" charset="0"/>
                <a:cs typeface="Calibri" panose="020F0502020204030204" pitchFamily="34" charset="0"/>
              </a:rPr>
              <a:t>                                                                                                                           </a:t>
            </a:r>
            <a:r>
              <a:rPr lang="en-IN" sz="2000" dirty="0">
                <a:effectLst/>
                <a:latin typeface="Calibri" panose="020F0502020204030204" pitchFamily="34" charset="0"/>
                <a:ea typeface="Calibri" panose="020F0502020204030204" pitchFamily="34" charset="0"/>
                <a:cs typeface="Times New Roman" panose="02020603050405020304" pitchFamily="18" charset="0"/>
              </a:rPr>
              <a:t>Business Problem</a:t>
            </a:r>
            <a:r>
              <a:rPr lang="en-IN" sz="2000" dirty="0">
                <a:latin typeface="Calibri" panose="020F0502020204030204" pitchFamily="34" charset="0"/>
                <a:ea typeface="Calibri" panose="020F0502020204030204" pitchFamily="34" charset="0"/>
                <a:cs typeface="Times New Roman" panose="02020603050405020304" pitchFamily="18" charset="0"/>
              </a:rPr>
              <a:t>                         </a:t>
            </a:r>
            <a:r>
              <a:rPr lang="en-IN" sz="2000" dirty="0">
                <a:effectLst/>
                <a:latin typeface="Calibri" panose="020F0502020204030204" pitchFamily="34" charset="0"/>
                <a:ea typeface="Calibri" panose="020F0502020204030204" pitchFamily="34" charset="0"/>
                <a:cs typeface="Times New Roman" panose="02020603050405020304" pitchFamily="18" charset="0"/>
              </a:rPr>
              <a:t>							           </a:t>
            </a:r>
            <a:r>
              <a:rPr lang="en-IN" sz="1600" dirty="0">
                <a:effectLst/>
                <a:latin typeface="Calibri" panose="020F0502020204030204" pitchFamily="34" charset="0"/>
                <a:ea typeface="Calibri" panose="020F0502020204030204" pitchFamily="34" charset="0"/>
                <a:cs typeface="Times New Roman" panose="02020603050405020304" pitchFamily="18" charset="0"/>
              </a:rPr>
              <a:t>1. </a:t>
            </a:r>
            <a:r>
              <a:rPr lang="en-US" sz="1600" dirty="0">
                <a:latin typeface="Calibri" panose="020F0502020204030204" pitchFamily="34" charset="0"/>
                <a:ea typeface="Calibri" panose="020F0502020204030204" pitchFamily="34" charset="0"/>
                <a:cs typeface="Calibri" panose="020F0502020204030204" pitchFamily="34" charset="0"/>
              </a:rPr>
              <a:t>Identify states with a shortage of hospital beds relative to their population (Beds count)                                                       </a:t>
            </a:r>
            <a:r>
              <a:rPr lang="en-IN" sz="1600" dirty="0">
                <a:effectLst/>
                <a:latin typeface="Calibri" panose="020F0502020204030204" pitchFamily="34" charset="0"/>
                <a:ea typeface="Calibri" panose="020F0502020204030204" pitchFamily="34" charset="0"/>
                <a:cs typeface="Times New Roman" panose="02020603050405020304" pitchFamily="18" charset="0"/>
              </a:rPr>
              <a:t>2. </a:t>
            </a:r>
            <a:r>
              <a:rPr lang="en-US" sz="1600" dirty="0">
                <a:latin typeface="Calibri" panose="020F0502020204030204" pitchFamily="34" charset="0"/>
                <a:ea typeface="Calibri" panose="020F0502020204030204" pitchFamily="34" charset="0"/>
                <a:cs typeface="Calibri" panose="020F0502020204030204" pitchFamily="34" charset="0"/>
              </a:rPr>
              <a:t>Determine which states have the most urgent need for new hospital installations                                        </a:t>
            </a:r>
            <a:r>
              <a:rPr lang="en-IN" sz="1600" dirty="0">
                <a:effectLst/>
                <a:latin typeface="Calibri" panose="020F0502020204030204" pitchFamily="34" charset="0"/>
                <a:ea typeface="Calibri" panose="020F0502020204030204" pitchFamily="34" charset="0"/>
                <a:cs typeface="Times New Roman" panose="02020603050405020304" pitchFamily="18" charset="0"/>
              </a:rPr>
              <a:t>3.Number of Hospitals required in eac</a:t>
            </a:r>
            <a:r>
              <a:rPr lang="en-IN" sz="1600" dirty="0">
                <a:latin typeface="Calibri" panose="020F0502020204030204" pitchFamily="34" charset="0"/>
                <a:ea typeface="Calibri" panose="020F0502020204030204" pitchFamily="34" charset="0"/>
                <a:cs typeface="Times New Roman" panose="02020603050405020304" pitchFamily="18" charset="0"/>
              </a:rPr>
              <a:t>h state to meet the WHO standards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94107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53EAA-1D88-6297-4D29-04900CE1DBB1}"/>
              </a:ext>
            </a:extLst>
          </p:cNvPr>
          <p:cNvSpPr>
            <a:spLocks noGrp="1"/>
          </p:cNvSpPr>
          <p:nvPr>
            <p:ph type="title"/>
          </p:nvPr>
        </p:nvSpPr>
        <p:spPr>
          <a:xfrm>
            <a:off x="1419318" y="1302854"/>
            <a:ext cx="7524564" cy="470000"/>
          </a:xfrm>
          <a:noFill/>
        </p:spPr>
        <p:txBody>
          <a:bodyPr wrap="square">
            <a:spAutoFit/>
          </a:bodyPr>
          <a:lstStyle/>
          <a:p>
            <a:pPr>
              <a:lnSpc>
                <a:spcPct val="107000"/>
              </a:lnSpc>
              <a:spcAft>
                <a:spcPts val="800"/>
              </a:spcAft>
            </a:pPr>
            <a:r>
              <a:rPr lang="en-IN" sz="3200" b="1" dirty="0">
                <a:latin typeface="Calibri" panose="020F0502020204030204" pitchFamily="34" charset="0"/>
                <a:ea typeface="Calibri" panose="020F0502020204030204" pitchFamily="34" charset="0"/>
                <a:cs typeface="Times New Roman" panose="02020603050405020304" pitchFamily="18" charset="0"/>
              </a:rPr>
              <a:t>Tools and Technologies Used:</a:t>
            </a:r>
          </a:p>
        </p:txBody>
      </p:sp>
      <p:sp>
        <p:nvSpPr>
          <p:cNvPr id="4" name="Rectangle: Rounded Corners 3">
            <a:extLst>
              <a:ext uri="{FF2B5EF4-FFF2-40B4-BE49-F238E27FC236}">
                <a16:creationId xmlns:a16="http://schemas.microsoft.com/office/drawing/2014/main" id="{6DB44FE5-3803-253C-8426-FB50216AB381}"/>
              </a:ext>
            </a:extLst>
          </p:cNvPr>
          <p:cNvSpPr/>
          <p:nvPr/>
        </p:nvSpPr>
        <p:spPr>
          <a:xfrm>
            <a:off x="2448792" y="2498437"/>
            <a:ext cx="2133600" cy="2098964"/>
          </a:xfrm>
          <a:prstGeom prst="roundRect">
            <a:avLst>
              <a:gd name="adj" fmla="val 1806"/>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a:extLst>
              <a:ext uri="{FF2B5EF4-FFF2-40B4-BE49-F238E27FC236}">
                <a16:creationId xmlns:a16="http://schemas.microsoft.com/office/drawing/2014/main" id="{82252698-1A0D-A7F9-BAEE-ADE7D4F35E8F}"/>
              </a:ext>
            </a:extLst>
          </p:cNvPr>
          <p:cNvGrpSpPr/>
          <p:nvPr/>
        </p:nvGrpSpPr>
        <p:grpSpPr>
          <a:xfrm>
            <a:off x="6810282" y="2498436"/>
            <a:ext cx="2133600" cy="2098964"/>
            <a:chOff x="3851566" y="2955637"/>
            <a:chExt cx="2133600" cy="2098964"/>
          </a:xfrm>
        </p:grpSpPr>
        <p:sp>
          <p:nvSpPr>
            <p:cNvPr id="8" name="Rectangle: Rounded Corners 7">
              <a:extLst>
                <a:ext uri="{FF2B5EF4-FFF2-40B4-BE49-F238E27FC236}">
                  <a16:creationId xmlns:a16="http://schemas.microsoft.com/office/drawing/2014/main" id="{E5EF8D0C-89A7-C733-6482-BAE052A8A1E7}"/>
                </a:ext>
              </a:extLst>
            </p:cNvPr>
            <p:cNvSpPr/>
            <p:nvPr/>
          </p:nvSpPr>
          <p:spPr>
            <a:xfrm>
              <a:off x="3851566" y="2955637"/>
              <a:ext cx="2133600" cy="2098964"/>
            </a:xfrm>
            <a:prstGeom prst="roundRect">
              <a:avLst>
                <a:gd name="adj" fmla="val 1806"/>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Content Placeholder 2">
              <a:extLst>
                <a:ext uri="{FF2B5EF4-FFF2-40B4-BE49-F238E27FC236}">
                  <a16:creationId xmlns:a16="http://schemas.microsoft.com/office/drawing/2014/main" id="{61CB7320-260B-7B8A-1F1B-F19981C6E43B}"/>
                </a:ext>
              </a:extLst>
            </p:cNvPr>
            <p:cNvSpPr txBox="1">
              <a:spLocks/>
            </p:cNvSpPr>
            <p:nvPr/>
          </p:nvSpPr>
          <p:spPr>
            <a:xfrm>
              <a:off x="4507599" y="3818996"/>
              <a:ext cx="1016184" cy="44334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600" b="1" dirty="0"/>
            </a:p>
          </p:txBody>
        </p:sp>
      </p:grpSp>
      <p:sp>
        <p:nvSpPr>
          <p:cNvPr id="19" name="Content Placeholder 2">
            <a:extLst>
              <a:ext uri="{FF2B5EF4-FFF2-40B4-BE49-F238E27FC236}">
                <a16:creationId xmlns:a16="http://schemas.microsoft.com/office/drawing/2014/main" id="{AD077F74-CD55-DF2A-E984-8095152964FC}"/>
              </a:ext>
            </a:extLst>
          </p:cNvPr>
          <p:cNvSpPr txBox="1">
            <a:spLocks/>
          </p:cNvSpPr>
          <p:nvPr/>
        </p:nvSpPr>
        <p:spPr>
          <a:xfrm>
            <a:off x="546295" y="3438119"/>
            <a:ext cx="1016184" cy="44334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600" b="1" dirty="0"/>
          </a:p>
        </p:txBody>
      </p:sp>
      <p:pic>
        <p:nvPicPr>
          <p:cNvPr id="1028" name="Picture 4" descr="What does the Python logo stand for? - Quora">
            <a:extLst>
              <a:ext uri="{FF2B5EF4-FFF2-40B4-BE49-F238E27FC236}">
                <a16:creationId xmlns:a16="http://schemas.microsoft.com/office/drawing/2014/main" id="{93167C78-6E63-436D-9AAD-BD3D2D6763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9250" y="2597462"/>
            <a:ext cx="2052684" cy="19720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ile:Jupyter logo.svg - Wikimedia Commons">
            <a:extLst>
              <a:ext uri="{FF2B5EF4-FFF2-40B4-BE49-F238E27FC236}">
                <a16:creationId xmlns:a16="http://schemas.microsoft.com/office/drawing/2014/main" id="{7D9D1F8E-B5B3-494E-BC3F-3D83DD7317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3452" y="2657609"/>
            <a:ext cx="1667259" cy="1939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3234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53EAA-1D88-6297-4D29-04900CE1DBB1}"/>
              </a:ext>
            </a:extLst>
          </p:cNvPr>
          <p:cNvSpPr>
            <a:spLocks noGrp="1"/>
          </p:cNvSpPr>
          <p:nvPr>
            <p:ph type="title"/>
          </p:nvPr>
        </p:nvSpPr>
        <p:spPr>
          <a:xfrm>
            <a:off x="1276443" y="1460873"/>
            <a:ext cx="7686582" cy="595932"/>
          </a:xfrm>
          <a:noFill/>
        </p:spPr>
        <p:txBody>
          <a:bodyPr vert="horz" wrap="square" lIns="91440" tIns="45720" rIns="91440" bIns="45720" rtlCol="0" anchor="ctr">
            <a:spAutoFit/>
          </a:bodyPr>
          <a:lstStyle/>
          <a:p>
            <a:pPr>
              <a:lnSpc>
                <a:spcPct val="107000"/>
              </a:lnSpc>
              <a:spcAft>
                <a:spcPts val="800"/>
              </a:spcAft>
            </a:pPr>
            <a:r>
              <a:rPr lang="en-IN" sz="3200" b="1" dirty="0">
                <a:latin typeface="Calibri" panose="020F0502020204030204" pitchFamily="34" charset="0"/>
                <a:ea typeface="Calibri" panose="020F0502020204030204" pitchFamily="34" charset="0"/>
                <a:cs typeface="Times New Roman" panose="02020603050405020304" pitchFamily="18" charset="0"/>
              </a:rPr>
              <a:t>Libraries/Packages/Features Used:</a:t>
            </a:r>
          </a:p>
        </p:txBody>
      </p:sp>
      <p:sp>
        <p:nvSpPr>
          <p:cNvPr id="4" name="Rectangle 3">
            <a:extLst>
              <a:ext uri="{FF2B5EF4-FFF2-40B4-BE49-F238E27FC236}">
                <a16:creationId xmlns:a16="http://schemas.microsoft.com/office/drawing/2014/main" id="{1421AF43-B85B-4BFE-93F9-8BA0F812D14B}"/>
              </a:ext>
            </a:extLst>
          </p:cNvPr>
          <p:cNvSpPr/>
          <p:nvPr/>
        </p:nvSpPr>
        <p:spPr>
          <a:xfrm>
            <a:off x="1190625" y="2390775"/>
            <a:ext cx="9372600" cy="2215991"/>
          </a:xfrm>
          <a:prstGeom prst="rect">
            <a:avLst/>
          </a:prstGeom>
        </p:spPr>
        <p:txBody>
          <a:bodyPr wrap="square">
            <a:spAutoFit/>
          </a:bodyPr>
          <a:lstStyle/>
          <a:p>
            <a:pPr marL="285750" indent="-285750">
              <a:buFont typeface="Wingdings" panose="05000000000000000000" pitchFamily="2" charset="2"/>
              <a:buChar char="q"/>
            </a:pPr>
            <a:r>
              <a:rPr lang="en-IN" sz="2400" dirty="0">
                <a:latin typeface="Calibri" panose="020F0502020204030204" pitchFamily="34" charset="0"/>
                <a:ea typeface="Calibri" panose="020F0502020204030204" pitchFamily="34" charset="0"/>
                <a:cs typeface="Calibri" panose="020F0502020204030204" pitchFamily="34" charset="0"/>
              </a:rPr>
              <a:t>Pandas</a:t>
            </a:r>
          </a:p>
          <a:p>
            <a:pPr marL="285750" indent="-285750">
              <a:buFont typeface="Wingdings" panose="05000000000000000000" pitchFamily="2" charset="2"/>
              <a:buChar char="q"/>
            </a:pPr>
            <a:r>
              <a:rPr lang="en-IN" sz="2400" dirty="0" err="1">
                <a:latin typeface="Calibri" panose="020F0502020204030204" pitchFamily="34" charset="0"/>
                <a:ea typeface="Calibri" panose="020F0502020204030204" pitchFamily="34" charset="0"/>
                <a:cs typeface="Calibri" panose="020F0502020204030204" pitchFamily="34" charset="0"/>
              </a:rPr>
              <a:t>Numpy</a:t>
            </a:r>
            <a:endParaRPr lang="en-IN" sz="24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IN" sz="2400" dirty="0">
                <a:latin typeface="Calibri" panose="020F0502020204030204" pitchFamily="34" charset="0"/>
                <a:ea typeface="Calibri" panose="020F0502020204030204" pitchFamily="34" charset="0"/>
                <a:cs typeface="Calibri" panose="020F0502020204030204" pitchFamily="34" charset="0"/>
              </a:rPr>
              <a:t>Seaborn</a:t>
            </a:r>
          </a:p>
          <a:p>
            <a:pPr marL="285750" indent="-285750">
              <a:buFont typeface="Wingdings" panose="05000000000000000000" pitchFamily="2" charset="2"/>
              <a:buChar char="q"/>
            </a:pPr>
            <a:r>
              <a:rPr lang="en-IN" sz="2400" dirty="0">
                <a:latin typeface="Calibri" panose="020F0502020204030204" pitchFamily="34" charset="0"/>
                <a:ea typeface="Calibri" panose="020F0502020204030204" pitchFamily="34" charset="0"/>
                <a:cs typeface="Calibri" panose="020F0502020204030204" pitchFamily="34" charset="0"/>
              </a:rPr>
              <a:t>Matplotlib</a:t>
            </a:r>
          </a:p>
          <a:p>
            <a:pPr marL="285750" indent="-285750">
              <a:buFont typeface="Wingdings" panose="05000000000000000000" pitchFamily="2" charset="2"/>
              <a:buChar char="q"/>
            </a:pPr>
            <a:r>
              <a:rPr lang="en-IN" sz="2400" dirty="0" err="1">
                <a:latin typeface="Calibri" panose="020F0502020204030204" pitchFamily="34" charset="0"/>
                <a:ea typeface="Calibri" panose="020F0502020204030204" pitchFamily="34" charset="0"/>
                <a:cs typeface="Calibri" panose="020F0502020204030204" pitchFamily="34" charset="0"/>
              </a:rPr>
              <a:t>GeoPandas</a:t>
            </a:r>
            <a:endParaRPr lang="en-IN" sz="24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q"/>
            </a:pPr>
            <a:endParaRPr lang="en-IN" dirty="0"/>
          </a:p>
        </p:txBody>
      </p:sp>
      <p:pic>
        <p:nvPicPr>
          <p:cNvPr id="5" name="Picture 4">
            <a:extLst>
              <a:ext uri="{FF2B5EF4-FFF2-40B4-BE49-F238E27FC236}">
                <a16:creationId xmlns:a16="http://schemas.microsoft.com/office/drawing/2014/main" id="{09274912-30DF-40A4-8CD6-5EC8DABC88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8825" y="1564681"/>
            <a:ext cx="2543175" cy="1800225"/>
          </a:xfrm>
          <a:prstGeom prst="rect">
            <a:avLst/>
          </a:prstGeom>
        </p:spPr>
      </p:pic>
      <p:pic>
        <p:nvPicPr>
          <p:cNvPr id="7" name="Picture 6">
            <a:extLst>
              <a:ext uri="{FF2B5EF4-FFF2-40B4-BE49-F238E27FC236}">
                <a16:creationId xmlns:a16="http://schemas.microsoft.com/office/drawing/2014/main" id="{A4E6BAE1-5554-4F00-8116-472991EEC7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7549" y="5432860"/>
            <a:ext cx="4867276" cy="981075"/>
          </a:xfrm>
          <a:prstGeom prst="rect">
            <a:avLst/>
          </a:prstGeom>
        </p:spPr>
      </p:pic>
      <p:pic>
        <p:nvPicPr>
          <p:cNvPr id="9" name="Picture 8">
            <a:extLst>
              <a:ext uri="{FF2B5EF4-FFF2-40B4-BE49-F238E27FC236}">
                <a16:creationId xmlns:a16="http://schemas.microsoft.com/office/drawing/2014/main" id="{7FCA37AC-9B28-4D32-9E11-EFE1F5E7970E}"/>
              </a:ext>
            </a:extLst>
          </p:cNvPr>
          <p:cNvPicPr>
            <a:picLocks noChangeAspect="1"/>
          </p:cNvPicPr>
          <p:nvPr/>
        </p:nvPicPr>
        <p:blipFill rotWithShape="1">
          <a:blip r:embed="rId4">
            <a:extLst>
              <a:ext uri="{28A0092B-C50C-407E-A947-70E740481C1C}">
                <a14:useLocalDpi xmlns:a14="http://schemas.microsoft.com/office/drawing/2010/main" val="0"/>
              </a:ext>
            </a:extLst>
          </a:blip>
          <a:srcRect l="20033" t="4015" r="22727" b="8776"/>
          <a:stretch/>
        </p:blipFill>
        <p:spPr>
          <a:xfrm>
            <a:off x="7067549" y="3700063"/>
            <a:ext cx="1619251" cy="1428750"/>
          </a:xfrm>
          <a:prstGeom prst="rect">
            <a:avLst/>
          </a:prstGeom>
        </p:spPr>
      </p:pic>
      <p:pic>
        <p:nvPicPr>
          <p:cNvPr id="11" name="Picture 10">
            <a:extLst>
              <a:ext uri="{FF2B5EF4-FFF2-40B4-BE49-F238E27FC236}">
                <a16:creationId xmlns:a16="http://schemas.microsoft.com/office/drawing/2014/main" id="{C98E4EAC-98FF-4A71-B496-57B9A25E8B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24837" y="3700063"/>
            <a:ext cx="3190875" cy="1428750"/>
          </a:xfrm>
          <a:prstGeom prst="rect">
            <a:avLst/>
          </a:prstGeom>
        </p:spPr>
      </p:pic>
      <p:pic>
        <p:nvPicPr>
          <p:cNvPr id="13" name="Picture 12">
            <a:extLst>
              <a:ext uri="{FF2B5EF4-FFF2-40B4-BE49-F238E27FC236}">
                <a16:creationId xmlns:a16="http://schemas.microsoft.com/office/drawing/2014/main" id="{B7FE8589-54CF-49C8-A1FD-456465E9F7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43737" y="1061135"/>
            <a:ext cx="1952625" cy="2343150"/>
          </a:xfrm>
          <a:prstGeom prst="rect">
            <a:avLst/>
          </a:prstGeom>
        </p:spPr>
      </p:pic>
    </p:spTree>
    <p:extLst>
      <p:ext uri="{BB962C8B-B14F-4D97-AF65-F5344CB8AC3E}">
        <p14:creationId xmlns:p14="http://schemas.microsoft.com/office/powerpoint/2010/main" val="650625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3909D2-25E4-1373-5966-D2BD4CEC9208}"/>
              </a:ext>
            </a:extLst>
          </p:cNvPr>
          <p:cNvSpPr txBox="1"/>
          <p:nvPr/>
        </p:nvSpPr>
        <p:spPr>
          <a:xfrm>
            <a:off x="1291069" y="1214997"/>
            <a:ext cx="5213639" cy="595932"/>
          </a:xfrm>
          <a:prstGeom prst="rect">
            <a:avLst/>
          </a:prstGeom>
          <a:noFill/>
        </p:spPr>
        <p:txBody>
          <a:bodyPr vert="horz" wrap="square" lIns="91440" tIns="45720" rIns="91440" bIns="45720" rtlCol="0" anchor="ctr">
            <a:spAutoFit/>
          </a:bodyPr>
          <a:lstStyle>
            <a:lvl1pPr>
              <a:lnSpc>
                <a:spcPct val="107000"/>
              </a:lnSpc>
              <a:spcBef>
                <a:spcPct val="0"/>
              </a:spcBef>
              <a:spcAft>
                <a:spcPts val="800"/>
              </a:spcAft>
              <a:buNone/>
              <a:defRPr sz="3200" b="1">
                <a:latin typeface="Calibri" panose="020F0502020204030204" pitchFamily="34" charset="0"/>
                <a:ea typeface="Calibri" panose="020F0502020204030204" pitchFamily="34" charset="0"/>
                <a:cs typeface="Times New Roman" panose="02020603050405020304" pitchFamily="18" charset="0"/>
              </a:defRPr>
            </a:lvl1pPr>
          </a:lstStyle>
          <a:p>
            <a:r>
              <a:rPr lang="en-IN" dirty="0"/>
              <a:t>Headline Statistics (1/2):</a:t>
            </a:r>
          </a:p>
        </p:txBody>
      </p:sp>
      <p:sp>
        <p:nvSpPr>
          <p:cNvPr id="5" name="TextBox 4">
            <a:extLst>
              <a:ext uri="{FF2B5EF4-FFF2-40B4-BE49-F238E27FC236}">
                <a16:creationId xmlns:a16="http://schemas.microsoft.com/office/drawing/2014/main" id="{076D1643-4CDB-1D44-3E89-04E4A5EFD292}"/>
              </a:ext>
            </a:extLst>
          </p:cNvPr>
          <p:cNvSpPr txBox="1"/>
          <p:nvPr/>
        </p:nvSpPr>
        <p:spPr>
          <a:xfrm>
            <a:off x="2388609" y="2648497"/>
            <a:ext cx="4886325" cy="1264642"/>
          </a:xfrm>
          <a:prstGeom prst="rect">
            <a:avLst/>
          </a:prstGeom>
          <a:noFill/>
        </p:spPr>
        <p:txBody>
          <a:bodyPr wrap="square">
            <a:spAutoFit/>
          </a:bodyPr>
          <a:lstStyle/>
          <a:p>
            <a:pPr marL="342900" lvl="0" indent="-342900">
              <a:lnSpc>
                <a:spcPct val="107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Lines of Codes (LoC/</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KLoC</a:t>
            </a:r>
            <a:r>
              <a:rPr lang="en-IN" sz="1800" dirty="0">
                <a:effectLst/>
                <a:latin typeface="Calibri" panose="020F0502020204030204" pitchFamily="34" charset="0"/>
                <a:ea typeface="Calibri" panose="020F0502020204030204" pitchFamily="34" charset="0"/>
                <a:cs typeface="Times New Roman" panose="02020603050405020304" pitchFamily="18" charset="0"/>
              </a:rPr>
              <a:t>) : 290</a:t>
            </a:r>
          </a:p>
          <a:p>
            <a:pPr marL="342900" lvl="0" indent="-342900">
              <a:lnSpc>
                <a:spcPct val="107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Total number of functions :50</a:t>
            </a:r>
          </a:p>
          <a:p>
            <a:pPr marL="342900" lvl="0" indent="-342900">
              <a:lnSpc>
                <a:spcPct val="107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Number of built-in functions used :42</a:t>
            </a:r>
          </a:p>
          <a:p>
            <a:pPr marL="342900" lvl="0" indent="-342900">
              <a:lnSpc>
                <a:spcPct val="107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Number of user-defined functions used :8</a:t>
            </a:r>
          </a:p>
        </p:txBody>
      </p:sp>
    </p:spTree>
    <p:extLst>
      <p:ext uri="{BB962C8B-B14F-4D97-AF65-F5344CB8AC3E}">
        <p14:creationId xmlns:p14="http://schemas.microsoft.com/office/powerpoint/2010/main" val="1477679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3909D2-25E4-1373-5966-D2BD4CEC9208}"/>
              </a:ext>
            </a:extLst>
          </p:cNvPr>
          <p:cNvSpPr txBox="1"/>
          <p:nvPr/>
        </p:nvSpPr>
        <p:spPr>
          <a:xfrm>
            <a:off x="1291070" y="1214997"/>
            <a:ext cx="4631748" cy="595932"/>
          </a:xfrm>
          <a:prstGeom prst="rect">
            <a:avLst/>
          </a:prstGeom>
          <a:noFill/>
        </p:spPr>
        <p:txBody>
          <a:bodyPr vert="horz" wrap="square" lIns="91440" tIns="45720" rIns="91440" bIns="45720" rtlCol="0" anchor="ctr">
            <a:spAutoFit/>
          </a:bodyPr>
          <a:lstStyle>
            <a:lvl1pPr>
              <a:lnSpc>
                <a:spcPct val="107000"/>
              </a:lnSpc>
              <a:spcBef>
                <a:spcPct val="0"/>
              </a:spcBef>
              <a:spcAft>
                <a:spcPts val="800"/>
              </a:spcAft>
              <a:buNone/>
              <a:defRPr sz="3200" b="1">
                <a:latin typeface="Calibri" panose="020F0502020204030204" pitchFamily="34" charset="0"/>
                <a:ea typeface="Calibri" panose="020F0502020204030204" pitchFamily="34" charset="0"/>
                <a:cs typeface="Times New Roman" panose="02020603050405020304" pitchFamily="18" charset="0"/>
              </a:defRPr>
            </a:lvl1pPr>
          </a:lstStyle>
          <a:p>
            <a:r>
              <a:rPr lang="en-IN" dirty="0"/>
              <a:t>Headline Statistics (2/2):</a:t>
            </a:r>
          </a:p>
        </p:txBody>
      </p:sp>
      <p:sp>
        <p:nvSpPr>
          <p:cNvPr id="2" name="TextBox 1">
            <a:extLst>
              <a:ext uri="{FF2B5EF4-FFF2-40B4-BE49-F238E27FC236}">
                <a16:creationId xmlns:a16="http://schemas.microsoft.com/office/drawing/2014/main" id="{1461CF2E-7F0A-1D63-B14F-00DD6463F462}"/>
              </a:ext>
            </a:extLst>
          </p:cNvPr>
          <p:cNvSpPr txBox="1"/>
          <p:nvPr/>
        </p:nvSpPr>
        <p:spPr>
          <a:xfrm>
            <a:off x="2388609" y="2769968"/>
            <a:ext cx="4886325" cy="1561005"/>
          </a:xfrm>
          <a:prstGeom prst="rect">
            <a:avLst/>
          </a:prstGeom>
          <a:noFill/>
        </p:spPr>
        <p:txBody>
          <a:bodyPr wrap="square">
            <a:spAutoFit/>
          </a:bodyPr>
          <a:lstStyle/>
          <a:p>
            <a:pPr marL="342900" lvl="0" indent="-342900">
              <a:lnSpc>
                <a:spcPct val="107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IDE/Code Editor Used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Jupyter</a:t>
            </a:r>
            <a:r>
              <a:rPr lang="en-IN" sz="1800" dirty="0">
                <a:effectLst/>
                <a:latin typeface="Calibri" panose="020F0502020204030204" pitchFamily="34" charset="0"/>
                <a:ea typeface="Calibri" panose="020F0502020204030204" pitchFamily="34" charset="0"/>
                <a:cs typeface="Times New Roman" panose="02020603050405020304" pitchFamily="18" charset="0"/>
              </a:rPr>
              <a:t> notebook</a:t>
            </a:r>
          </a:p>
          <a:p>
            <a:pPr marL="342900" lvl="0" indent="-342900">
              <a:lnSpc>
                <a:spcPct val="107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Function/Complexity breakdown:</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b="1" dirty="0">
                <a:effectLst/>
                <a:latin typeface="Calibri" panose="020F0502020204030204" pitchFamily="34" charset="0"/>
                <a:ea typeface="Calibri" panose="020F0502020204030204" pitchFamily="34" charset="0"/>
                <a:cs typeface="Times New Roman" panose="02020603050405020304" pitchFamily="18" charset="0"/>
              </a:rPr>
              <a:t>Simple Implementations </a:t>
            </a:r>
            <a:endParaRPr lang="en-IN" b="1"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dirty="0">
                <a:effectLst/>
                <a:latin typeface="Calibri" panose="020F0502020204030204" pitchFamily="34" charset="0"/>
                <a:ea typeface="Calibri" panose="020F0502020204030204" pitchFamily="34" charset="0"/>
                <a:cs typeface="Times New Roman" panose="02020603050405020304" pitchFamily="18" charset="0"/>
              </a:rPr>
              <a:t>Intermediate Implementations </a:t>
            </a:r>
          </a:p>
          <a:p>
            <a:pPr marL="742950" lvl="1" indent="-285750">
              <a:lnSpc>
                <a:spcPct val="107000"/>
              </a:lnSpc>
              <a:buFont typeface="Courier New" panose="02070309020205020404" pitchFamily="49" charset="0"/>
              <a:buChar char="o"/>
            </a:pPr>
            <a:r>
              <a:rPr lang="en-IN" dirty="0">
                <a:effectLst/>
                <a:latin typeface="Calibri" panose="020F0502020204030204" pitchFamily="34" charset="0"/>
                <a:ea typeface="Calibri" panose="020F0502020204030204" pitchFamily="34" charset="0"/>
                <a:cs typeface="Times New Roman" panose="02020603050405020304" pitchFamily="18" charset="0"/>
              </a:rPr>
              <a:t>Complex Implementations</a:t>
            </a:r>
          </a:p>
        </p:txBody>
      </p:sp>
    </p:spTree>
    <p:extLst>
      <p:ext uri="{BB962C8B-B14F-4D97-AF65-F5344CB8AC3E}">
        <p14:creationId xmlns:p14="http://schemas.microsoft.com/office/powerpoint/2010/main" val="42576860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1BB4D4-7F5D-4D01-6755-4A697F14AC3F}"/>
              </a:ext>
            </a:extLst>
          </p:cNvPr>
          <p:cNvSpPr>
            <a:spLocks noGrp="1"/>
          </p:cNvSpPr>
          <p:nvPr>
            <p:ph sz="half" idx="2"/>
          </p:nvPr>
        </p:nvSpPr>
        <p:spPr>
          <a:xfrm>
            <a:off x="6248400" y="1697857"/>
            <a:ext cx="5181600" cy="4122567"/>
          </a:xfrm>
        </p:spPr>
        <p:txBody>
          <a:bodyPr>
            <a:normAutofit/>
          </a:bodyPr>
          <a:lstStyle/>
          <a:p>
            <a:endParaRPr lang="en-IN" sz="1800" dirty="0"/>
          </a:p>
        </p:txBody>
      </p:sp>
      <p:sp>
        <p:nvSpPr>
          <p:cNvPr id="5" name="TextBox 4">
            <a:extLst>
              <a:ext uri="{FF2B5EF4-FFF2-40B4-BE49-F238E27FC236}">
                <a16:creationId xmlns:a16="http://schemas.microsoft.com/office/drawing/2014/main" id="{0C412DB9-CECB-66A4-5079-E699254B8725}"/>
              </a:ext>
            </a:extLst>
          </p:cNvPr>
          <p:cNvSpPr txBox="1"/>
          <p:nvPr/>
        </p:nvSpPr>
        <p:spPr>
          <a:xfrm>
            <a:off x="4962525" y="297966"/>
            <a:ext cx="6490855" cy="595932"/>
          </a:xfrm>
          <a:prstGeom prst="rect">
            <a:avLst/>
          </a:prstGeom>
          <a:noFill/>
        </p:spPr>
        <p:txBody>
          <a:bodyPr vert="horz" wrap="square" lIns="91440" tIns="45720" rIns="91440" bIns="45720" rtlCol="0" anchor="ctr">
            <a:spAutoFit/>
          </a:bodyPr>
          <a:lstStyle>
            <a:defPPr>
              <a:defRPr lang="en-US"/>
            </a:defPPr>
            <a:lvl1pPr>
              <a:lnSpc>
                <a:spcPct val="107000"/>
              </a:lnSpc>
              <a:spcBef>
                <a:spcPct val="0"/>
              </a:spcBef>
              <a:spcAft>
                <a:spcPts val="800"/>
              </a:spcAft>
              <a:buNone/>
              <a:defRPr sz="3200" b="1">
                <a:latin typeface="Calibri" panose="020F0502020204030204" pitchFamily="34" charset="0"/>
                <a:ea typeface="Calibri" panose="020F0502020204030204" pitchFamily="34" charset="0"/>
                <a:cs typeface="Times New Roman" panose="02020603050405020304" pitchFamily="18" charset="0"/>
              </a:defRPr>
            </a:lvl1pPr>
          </a:lstStyle>
          <a:p>
            <a:r>
              <a:rPr lang="en-IN" dirty="0"/>
              <a:t>                           General Flow Diagram</a:t>
            </a:r>
          </a:p>
        </p:txBody>
      </p:sp>
      <p:pic>
        <p:nvPicPr>
          <p:cNvPr id="10" name="Content Placeholder 9">
            <a:extLst>
              <a:ext uri="{FF2B5EF4-FFF2-40B4-BE49-F238E27FC236}">
                <a16:creationId xmlns:a16="http://schemas.microsoft.com/office/drawing/2014/main" id="{AE248586-1081-49E6-8C99-E3CFF35E8BA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71055" y="1326017"/>
            <a:ext cx="10982325" cy="5427208"/>
          </a:xfrm>
        </p:spPr>
      </p:pic>
    </p:spTree>
    <p:extLst>
      <p:ext uri="{BB962C8B-B14F-4D97-AF65-F5344CB8AC3E}">
        <p14:creationId xmlns:p14="http://schemas.microsoft.com/office/powerpoint/2010/main" val="936490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7F1455B-D2EF-4CA4-91CC-359C8182F5C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95234" y="2352521"/>
            <a:ext cx="5381625" cy="2813358"/>
          </a:xfrm>
        </p:spPr>
      </p:pic>
      <p:sp>
        <p:nvSpPr>
          <p:cNvPr id="5" name="TextBox 4">
            <a:extLst>
              <a:ext uri="{FF2B5EF4-FFF2-40B4-BE49-F238E27FC236}">
                <a16:creationId xmlns:a16="http://schemas.microsoft.com/office/drawing/2014/main" id="{0C412DB9-CECB-66A4-5079-E699254B8725}"/>
              </a:ext>
            </a:extLst>
          </p:cNvPr>
          <p:cNvSpPr txBox="1"/>
          <p:nvPr/>
        </p:nvSpPr>
        <p:spPr>
          <a:xfrm>
            <a:off x="2419350" y="663410"/>
            <a:ext cx="8458200" cy="595932"/>
          </a:xfrm>
          <a:prstGeom prst="rect">
            <a:avLst/>
          </a:prstGeom>
          <a:noFill/>
        </p:spPr>
        <p:txBody>
          <a:bodyPr vert="horz" wrap="square" lIns="91440" tIns="45720" rIns="91440" bIns="45720" rtlCol="0" anchor="ctr">
            <a:spAutoFit/>
          </a:bodyPr>
          <a:lstStyle>
            <a:defPPr>
              <a:defRPr lang="en-US"/>
            </a:defPPr>
            <a:lvl1pPr>
              <a:lnSpc>
                <a:spcPct val="107000"/>
              </a:lnSpc>
              <a:spcBef>
                <a:spcPct val="0"/>
              </a:spcBef>
              <a:spcAft>
                <a:spcPts val="800"/>
              </a:spcAft>
              <a:buNone/>
              <a:defRPr sz="3200" b="1">
                <a:latin typeface="Calibri" panose="020F0502020204030204" pitchFamily="34" charset="0"/>
                <a:ea typeface="Calibri" panose="020F0502020204030204" pitchFamily="34" charset="0"/>
                <a:cs typeface="Times New Roman" panose="02020603050405020304" pitchFamily="18" charset="0"/>
              </a:defRPr>
            </a:lvl1pPr>
          </a:lstStyle>
          <a:p>
            <a:r>
              <a:rPr lang="en-IN" dirty="0"/>
              <a:t>Pre Processing-Filling missing data in Census</a:t>
            </a:r>
          </a:p>
        </p:txBody>
      </p:sp>
      <p:pic>
        <p:nvPicPr>
          <p:cNvPr id="1026" name="Picture 2" descr="https://lh6.googleusercontent.com/oi5emNj8_BR_qMt-Md18atMtyE0YXFw_hnNOP0MOZwTOBLq7FkOs3N6fnYcoEtUPZ-J8KUr1AMaSnDGmIWH_onewE1MoDaYDiRQXht7RtW-fZleT1kWDPRznMhxj7vA_rpl9ioal7BSxVOSL_fpFz-6D2mjUNaIrSyP1W4ewOHiN9hjHlIrqdYRtqx2EkNiV=s2048">
            <a:extLst>
              <a:ext uri="{FF2B5EF4-FFF2-40B4-BE49-F238E27FC236}">
                <a16:creationId xmlns:a16="http://schemas.microsoft.com/office/drawing/2014/main" id="{1ADD7EEF-EE8A-4092-BA9A-CBF7EB7AFAEE}"/>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381633" y="1698625"/>
            <a:ext cx="4915133" cy="412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6113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1051</TotalTime>
  <Words>842</Words>
  <Application>Microsoft Office PowerPoint</Application>
  <PresentationFormat>Widescreen</PresentationFormat>
  <Paragraphs>106</Paragraphs>
  <Slides>22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Arial</vt:lpstr>
      <vt:lpstr>Calibri</vt:lpstr>
      <vt:lpstr>Courier New</vt:lpstr>
      <vt:lpstr>Helvetica</vt:lpstr>
      <vt:lpstr>Lato</vt:lpstr>
      <vt:lpstr>Söhne</vt:lpstr>
      <vt:lpstr>Symbol</vt:lpstr>
      <vt:lpstr>Times New Roman</vt:lpstr>
      <vt:lpstr>Wingdings</vt:lpstr>
      <vt:lpstr>Office Theme</vt:lpstr>
      <vt:lpstr>PowerPoint Presentation</vt:lpstr>
      <vt:lpstr>PowerPoint Presentation</vt:lpstr>
      <vt:lpstr>PowerPoint Presentation</vt:lpstr>
      <vt:lpstr>Tools and Technologies Used:</vt:lpstr>
      <vt:lpstr>Libraries/Packages/Features Used: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Highlights &amp; Standout Features:</vt:lpstr>
      <vt:lpstr>PowerPoint Presentation</vt:lpstr>
      <vt:lpstr>PowerPoint Presentation</vt:lpstr>
      <vt:lpstr>Roadblocks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 Jackson</dc:creator>
  <cp:lastModifiedBy>Gangothri Gadige</cp:lastModifiedBy>
  <cp:revision>70</cp:revision>
  <dcterms:created xsi:type="dcterms:W3CDTF">2022-12-05T10:10:22Z</dcterms:created>
  <dcterms:modified xsi:type="dcterms:W3CDTF">2023-12-05T09:09:28Z</dcterms:modified>
</cp:coreProperties>
</file>